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113"/>
  </p:notesMasterIdLst>
  <p:handoutMasterIdLst>
    <p:handoutMasterId r:id="rId114"/>
  </p:handoutMasterIdLst>
  <p:sldIdLst>
    <p:sldId id="350" r:id="rId5"/>
    <p:sldId id="352" r:id="rId6"/>
    <p:sldId id="354" r:id="rId7"/>
    <p:sldId id="351" r:id="rId8"/>
    <p:sldId id="2145706560" r:id="rId9"/>
    <p:sldId id="2145706558" r:id="rId10"/>
    <p:sldId id="355" r:id="rId11"/>
    <p:sldId id="366" r:id="rId12"/>
    <p:sldId id="2145706561" r:id="rId13"/>
    <p:sldId id="368" r:id="rId14"/>
    <p:sldId id="2145706553" r:id="rId15"/>
    <p:sldId id="2145706538" r:id="rId16"/>
    <p:sldId id="360" r:id="rId17"/>
    <p:sldId id="2145706601" r:id="rId18"/>
    <p:sldId id="372" r:id="rId19"/>
    <p:sldId id="2145706570" r:id="rId20"/>
    <p:sldId id="318" r:id="rId21"/>
    <p:sldId id="369" r:id="rId22"/>
    <p:sldId id="2145706596" r:id="rId23"/>
    <p:sldId id="2145706598" r:id="rId24"/>
    <p:sldId id="2145706567" r:id="rId25"/>
    <p:sldId id="2145706563" r:id="rId26"/>
    <p:sldId id="2145706599" r:id="rId27"/>
    <p:sldId id="2145706572" r:id="rId28"/>
    <p:sldId id="2145706575" r:id="rId29"/>
    <p:sldId id="273" r:id="rId30"/>
    <p:sldId id="257" r:id="rId31"/>
    <p:sldId id="262" r:id="rId32"/>
    <p:sldId id="258" r:id="rId33"/>
    <p:sldId id="263" r:id="rId34"/>
    <p:sldId id="264" r:id="rId35"/>
    <p:sldId id="2145706595" r:id="rId36"/>
    <p:sldId id="2145706605" r:id="rId37"/>
    <p:sldId id="2145706604" r:id="rId38"/>
    <p:sldId id="2145706555" r:id="rId39"/>
    <p:sldId id="2145706498" r:id="rId40"/>
    <p:sldId id="2145706508" r:id="rId41"/>
    <p:sldId id="2145706602" r:id="rId42"/>
    <p:sldId id="2145706603" r:id="rId43"/>
    <p:sldId id="2145706523" r:id="rId44"/>
    <p:sldId id="2145706499" r:id="rId45"/>
    <p:sldId id="2145706503" r:id="rId46"/>
    <p:sldId id="2145706501" r:id="rId47"/>
    <p:sldId id="2145706522" r:id="rId48"/>
    <p:sldId id="312" r:id="rId49"/>
    <p:sldId id="2145706530" r:id="rId50"/>
    <p:sldId id="2145706531" r:id="rId51"/>
    <p:sldId id="2145706532" r:id="rId52"/>
    <p:sldId id="2145706533" r:id="rId53"/>
    <p:sldId id="2145706534" r:id="rId54"/>
    <p:sldId id="2145706524" r:id="rId55"/>
    <p:sldId id="295" r:id="rId56"/>
    <p:sldId id="296" r:id="rId57"/>
    <p:sldId id="2145706525" r:id="rId58"/>
    <p:sldId id="2145706526" r:id="rId59"/>
    <p:sldId id="2145706527" r:id="rId60"/>
    <p:sldId id="294" r:id="rId61"/>
    <p:sldId id="2145706583" r:id="rId62"/>
    <p:sldId id="2145706588" r:id="rId63"/>
    <p:sldId id="2145706587" r:id="rId64"/>
    <p:sldId id="2145706590" r:id="rId65"/>
    <p:sldId id="2145706589" r:id="rId66"/>
    <p:sldId id="2145706591" r:id="rId67"/>
    <p:sldId id="2145706581" r:id="rId68"/>
    <p:sldId id="2145706593" r:id="rId69"/>
    <p:sldId id="2145706584" r:id="rId70"/>
    <p:sldId id="2145706585" r:id="rId71"/>
    <p:sldId id="2145706586" r:id="rId72"/>
    <p:sldId id="2145706606" r:id="rId73"/>
    <p:sldId id="2145706594" r:id="rId74"/>
    <p:sldId id="2145706607" r:id="rId75"/>
    <p:sldId id="2145706608" r:id="rId76"/>
    <p:sldId id="2145706610" r:id="rId77"/>
    <p:sldId id="2145706611" r:id="rId78"/>
    <p:sldId id="2145706515" r:id="rId79"/>
    <p:sldId id="2145706616" r:id="rId80"/>
    <p:sldId id="285" r:id="rId81"/>
    <p:sldId id="2145706614" r:id="rId82"/>
    <p:sldId id="2145706612" r:id="rId83"/>
    <p:sldId id="2145706625" r:id="rId84"/>
    <p:sldId id="2145706626" r:id="rId85"/>
    <p:sldId id="2145706629" r:id="rId86"/>
    <p:sldId id="2145706624" r:id="rId87"/>
    <p:sldId id="2145706613" r:id="rId88"/>
    <p:sldId id="304" r:id="rId89"/>
    <p:sldId id="286" r:id="rId90"/>
    <p:sldId id="2145706516" r:id="rId91"/>
    <p:sldId id="2145706517" r:id="rId92"/>
    <p:sldId id="2145706518" r:id="rId93"/>
    <p:sldId id="2145706519" r:id="rId94"/>
    <p:sldId id="2145706520" r:id="rId95"/>
    <p:sldId id="2145706521" r:id="rId96"/>
    <p:sldId id="2145706627" r:id="rId97"/>
    <p:sldId id="2145706628" r:id="rId98"/>
    <p:sldId id="297" r:id="rId99"/>
    <p:sldId id="299" r:id="rId100"/>
    <p:sldId id="300" r:id="rId101"/>
    <p:sldId id="301" r:id="rId102"/>
    <p:sldId id="298" r:id="rId103"/>
    <p:sldId id="2145706505" r:id="rId104"/>
    <p:sldId id="2145706615" r:id="rId105"/>
    <p:sldId id="2145706617" r:id="rId106"/>
    <p:sldId id="2145706618" r:id="rId107"/>
    <p:sldId id="2145706619" r:id="rId108"/>
    <p:sldId id="2145706620" r:id="rId109"/>
    <p:sldId id="2145706622" r:id="rId110"/>
    <p:sldId id="2145706623" r:id="rId111"/>
    <p:sldId id="2145706621"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D99721F-9E5B-416D-92DC-66A3B52BB6ED}">
          <p14:sldIdLst>
            <p14:sldId id="350"/>
            <p14:sldId id="352"/>
          </p14:sldIdLst>
        </p14:section>
        <p14:section name="Chap 1 - Intro" id="{64B8E9A8-1F19-4FD0-B3FB-403DFC6DADF3}">
          <p14:sldIdLst>
            <p14:sldId id="354"/>
            <p14:sldId id="351"/>
            <p14:sldId id="2145706560"/>
            <p14:sldId id="2145706558"/>
            <p14:sldId id="355"/>
            <p14:sldId id="366"/>
            <p14:sldId id="2145706561"/>
            <p14:sldId id="368"/>
            <p14:sldId id="2145706553"/>
            <p14:sldId id="2145706538"/>
            <p14:sldId id="360"/>
            <p14:sldId id="2145706601"/>
            <p14:sldId id="372"/>
            <p14:sldId id="2145706570"/>
            <p14:sldId id="318"/>
            <p14:sldId id="369"/>
          </p14:sldIdLst>
        </p14:section>
        <p14:section name="Chap 2 - OpenAI APIs" id="{DDB4D250-85BC-4305-BF03-9E325013C29A}">
          <p14:sldIdLst>
            <p14:sldId id="2145706596"/>
            <p14:sldId id="2145706598"/>
            <p14:sldId id="2145706567"/>
            <p14:sldId id="2145706563"/>
            <p14:sldId id="2145706599"/>
            <p14:sldId id="2145706572"/>
            <p14:sldId id="2145706575"/>
          </p14:sldIdLst>
        </p14:section>
        <p14:section name="Chap 3 - Chaining" id="{DEA313D5-DAB7-48ED-BA6C-6BFC8E553E10}">
          <p14:sldIdLst>
            <p14:sldId id="273"/>
            <p14:sldId id="257"/>
            <p14:sldId id="262"/>
            <p14:sldId id="258"/>
            <p14:sldId id="263"/>
            <p14:sldId id="264"/>
          </p14:sldIdLst>
        </p14:section>
        <p14:section name="Chap 4 - Q&amp;A" id="{A49BE241-C52F-4167-92F5-EB38E546433B}">
          <p14:sldIdLst>
            <p14:sldId id="2145706595"/>
            <p14:sldId id="2145706605"/>
            <p14:sldId id="2145706604"/>
            <p14:sldId id="2145706555"/>
            <p14:sldId id="2145706498"/>
            <p14:sldId id="2145706508"/>
            <p14:sldId id="2145706602"/>
          </p14:sldIdLst>
        </p14:section>
        <p14:section name="Chap 5 - Agents" id="{E06B6956-2EB6-4C69-A150-F1629931C599}">
          <p14:sldIdLst>
            <p14:sldId id="2145706603"/>
            <p14:sldId id="2145706523"/>
            <p14:sldId id="2145706499"/>
            <p14:sldId id="2145706503"/>
            <p14:sldId id="2145706501"/>
          </p14:sldIdLst>
        </p14:section>
        <p14:section name="Chap 5 b - Functions" id="{A4397671-E197-46E2-9F59-18FCA802ED3A}">
          <p14:sldIdLst>
            <p14:sldId id="2145706522"/>
            <p14:sldId id="312"/>
            <p14:sldId id="2145706530"/>
            <p14:sldId id="2145706531"/>
            <p14:sldId id="2145706532"/>
            <p14:sldId id="2145706533"/>
            <p14:sldId id="2145706534"/>
            <p14:sldId id="2145706524"/>
            <p14:sldId id="295"/>
            <p14:sldId id="296"/>
            <p14:sldId id="2145706525"/>
            <p14:sldId id="2145706526"/>
            <p14:sldId id="2145706527"/>
            <p14:sldId id="294"/>
          </p14:sldIdLst>
        </p14:section>
        <p14:section name="Chap 5 c - Assistant API" id="{9F60BF8E-F9A1-4ACC-BA6F-3EF13A102126}">
          <p14:sldIdLst>
            <p14:sldId id="2145706583"/>
            <p14:sldId id="2145706588"/>
            <p14:sldId id="2145706587"/>
            <p14:sldId id="2145706590"/>
            <p14:sldId id="2145706589"/>
            <p14:sldId id="2145706591"/>
            <p14:sldId id="2145706581"/>
            <p14:sldId id="2145706593"/>
            <p14:sldId id="2145706584"/>
            <p14:sldId id="2145706585"/>
            <p14:sldId id="2145706586"/>
          </p14:sldIdLst>
        </p14:section>
        <p14:section name="Chap 6,7,8 - Speech,Vision,DallE" id="{F68001D8-195D-4D67-BF74-5F3515DB124A}">
          <p14:sldIdLst>
            <p14:sldId id="2145706606"/>
            <p14:sldId id="2145706594"/>
            <p14:sldId id="2145706607"/>
            <p14:sldId id="2145706608"/>
            <p14:sldId id="2145706610"/>
            <p14:sldId id="2145706611"/>
          </p14:sldIdLst>
        </p14:section>
        <p14:section name="Chap 9 - Deploying GPTs" id="{660B0066-73A7-4982-B0DA-29FA1DCE328E}">
          <p14:sldIdLst>
            <p14:sldId id="2145706515"/>
            <p14:sldId id="2145706616"/>
          </p14:sldIdLst>
        </p14:section>
        <p14:section name="Chap 9 a - GPT Builder" id="{37792F8C-1E13-494C-A6EB-EBE3FF305346}">
          <p14:sldIdLst>
            <p14:sldId id="285"/>
            <p14:sldId id="2145706614"/>
            <p14:sldId id="2145706612"/>
            <p14:sldId id="2145706625"/>
            <p14:sldId id="2145706626"/>
            <p14:sldId id="2145706629"/>
            <p14:sldId id="2145706624"/>
          </p14:sldIdLst>
        </p14:section>
        <p14:section name="Chap 9 a i - LocalGPT" id="{73508CDD-4B7B-4592-8485-F54E395CB95D}">
          <p14:sldIdLst>
            <p14:sldId id="2145706613"/>
            <p14:sldId id="304"/>
            <p14:sldId id="286"/>
            <p14:sldId id="2145706516"/>
            <p14:sldId id="2145706517"/>
            <p14:sldId id="2145706518"/>
            <p14:sldId id="2145706519"/>
            <p14:sldId id="2145706520"/>
          </p14:sldIdLst>
        </p14:section>
        <p14:section name="Chap 9 a ii - Authorization" id="{7C84230C-527C-49F6-A37D-634FEB7EF7E9}">
          <p14:sldIdLst>
            <p14:sldId id="2145706521"/>
            <p14:sldId id="2145706627"/>
            <p14:sldId id="2145706628"/>
            <p14:sldId id="297"/>
            <p14:sldId id="299"/>
            <p14:sldId id="300"/>
            <p14:sldId id="301"/>
            <p14:sldId id="298"/>
          </p14:sldIdLst>
        </p14:section>
        <p14:section name="Chap 9 b - Streamlit GPTs" id="{346F0979-536D-4206-A257-9E700C195DEF}">
          <p14:sldIdLst>
            <p14:sldId id="2145706505"/>
            <p14:sldId id="2145706615"/>
            <p14:sldId id="2145706617"/>
            <p14:sldId id="2145706618"/>
            <p14:sldId id="2145706619"/>
            <p14:sldId id="2145706620"/>
            <p14:sldId id="2145706622"/>
            <p14:sldId id="2145706623"/>
            <p14:sldId id="2145706621"/>
          </p14:sldIdLst>
        </p14:section>
      </p14:sectionLst>
    </p:ex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C3EF33-F5DC-415E-A1DC-63F21D84C388}" v="200" dt="2024-10-06T16:38:38.079"/>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9" autoAdjust="0"/>
    <p:restoredTop sz="80412" autoAdjust="0"/>
  </p:normalViewPr>
  <p:slideViewPr>
    <p:cSldViewPr snapToGrid="0">
      <p:cViewPr varScale="1">
        <p:scale>
          <a:sx n="152" d="100"/>
          <a:sy n="152" d="100"/>
        </p:scale>
        <p:origin x="120" y="596"/>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handoutMaster" Target="handoutMasters/handoutMaster1.xml"/><Relationship Id="rId119" Type="http://schemas.microsoft.com/office/2016/11/relationships/changesInfo" Target="changesInfos/changesInfo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 Debray" userId="1ebe68dc-eb7a-4e48-a4a6-5c66058e557c" providerId="ADAL" clId="{80C3EF33-F5DC-415E-A1DC-63F21D84C388}"/>
    <pc:docChg chg="undo custSel addSld delSld modSld sldOrd delSection modSection">
      <pc:chgData name="Yann Debray" userId="1ebe68dc-eb7a-4e48-a4a6-5c66058e557c" providerId="ADAL" clId="{80C3EF33-F5DC-415E-A1DC-63F21D84C388}" dt="2024-10-06T17:37:33.086" v="1390" actId="20577"/>
      <pc:docMkLst>
        <pc:docMk/>
      </pc:docMkLst>
      <pc:sldChg chg="addSp delSp modSp mod chgLayout">
        <pc:chgData name="Yann Debray" userId="1ebe68dc-eb7a-4e48-a4a6-5c66058e557c" providerId="ADAL" clId="{80C3EF33-F5DC-415E-A1DC-63F21D84C388}" dt="2024-10-05T11:23:18.765" v="184" actId="20577"/>
        <pc:sldMkLst>
          <pc:docMk/>
          <pc:sldMk cId="3767360394" sldId="257"/>
        </pc:sldMkLst>
        <pc:spChg chg="mod">
          <ac:chgData name="Yann Debray" userId="1ebe68dc-eb7a-4e48-a4a6-5c66058e557c" providerId="ADAL" clId="{80C3EF33-F5DC-415E-A1DC-63F21D84C388}" dt="2024-10-05T11:21:06.476" v="99" actId="164"/>
          <ac:spMkLst>
            <pc:docMk/>
            <pc:sldMk cId="3767360394" sldId="257"/>
            <ac:spMk id="3" creationId="{E65A6244-B4E6-C1ED-A58D-AA1D0EEBB363}"/>
          </ac:spMkLst>
        </pc:spChg>
        <pc:spChg chg="mod">
          <ac:chgData name="Yann Debray" userId="1ebe68dc-eb7a-4e48-a4a6-5c66058e557c" providerId="ADAL" clId="{80C3EF33-F5DC-415E-A1DC-63F21D84C388}" dt="2024-10-05T11:21:06.476" v="99" actId="164"/>
          <ac:spMkLst>
            <pc:docMk/>
            <pc:sldMk cId="3767360394" sldId="257"/>
            <ac:spMk id="4" creationId="{553FD7A0-2BB5-7190-F601-3DE5B6CC58DB}"/>
          </ac:spMkLst>
        </pc:spChg>
        <pc:spChg chg="mod">
          <ac:chgData name="Yann Debray" userId="1ebe68dc-eb7a-4e48-a4a6-5c66058e557c" providerId="ADAL" clId="{80C3EF33-F5DC-415E-A1DC-63F21D84C388}" dt="2024-10-05T11:21:06.476" v="99" actId="164"/>
          <ac:spMkLst>
            <pc:docMk/>
            <pc:sldMk cId="3767360394" sldId="257"/>
            <ac:spMk id="5" creationId="{078F4820-4CA1-5BE3-B321-A6F74A3047C6}"/>
          </ac:spMkLst>
        </pc:spChg>
        <pc:spChg chg="add del mod ord">
          <ac:chgData name="Yann Debray" userId="1ebe68dc-eb7a-4e48-a4a6-5c66058e557c" providerId="ADAL" clId="{80C3EF33-F5DC-415E-A1DC-63F21D84C388}" dt="2024-10-05T11:21:35.762" v="105" actId="26606"/>
          <ac:spMkLst>
            <pc:docMk/>
            <pc:sldMk cId="3767360394" sldId="257"/>
            <ac:spMk id="6" creationId="{23B8D19F-5FC9-B14F-4F7B-B61A684D83B7}"/>
          </ac:spMkLst>
        </pc:spChg>
        <pc:spChg chg="mod">
          <ac:chgData name="Yann Debray" userId="1ebe68dc-eb7a-4e48-a4a6-5c66058e557c" providerId="ADAL" clId="{80C3EF33-F5DC-415E-A1DC-63F21D84C388}" dt="2024-10-05T11:21:06.476" v="99" actId="164"/>
          <ac:spMkLst>
            <pc:docMk/>
            <pc:sldMk cId="3767360394" sldId="257"/>
            <ac:spMk id="7" creationId="{309E4737-06CE-7B7E-C8B2-2B8725CC2C60}"/>
          </ac:spMkLst>
        </pc:spChg>
        <pc:spChg chg="add del mod ord">
          <ac:chgData name="Yann Debray" userId="1ebe68dc-eb7a-4e48-a4a6-5c66058e557c" providerId="ADAL" clId="{80C3EF33-F5DC-415E-A1DC-63F21D84C388}" dt="2024-10-05T11:21:35.762" v="105" actId="26606"/>
          <ac:spMkLst>
            <pc:docMk/>
            <pc:sldMk cId="3767360394" sldId="257"/>
            <ac:spMk id="8" creationId="{370422B8-1330-8181-81C4-145A385B3323}"/>
          </ac:spMkLst>
        </pc:spChg>
        <pc:spChg chg="mod">
          <ac:chgData name="Yann Debray" userId="1ebe68dc-eb7a-4e48-a4a6-5c66058e557c" providerId="ADAL" clId="{80C3EF33-F5DC-415E-A1DC-63F21D84C388}" dt="2024-10-05T11:21:06.476" v="99" actId="164"/>
          <ac:spMkLst>
            <pc:docMk/>
            <pc:sldMk cId="3767360394" sldId="257"/>
            <ac:spMk id="9" creationId="{4347CD13-B410-7A37-EB6F-F01FFD51A44E}"/>
          </ac:spMkLst>
        </pc:spChg>
        <pc:spChg chg="mod">
          <ac:chgData name="Yann Debray" userId="1ebe68dc-eb7a-4e48-a4a6-5c66058e557c" providerId="ADAL" clId="{80C3EF33-F5DC-415E-A1DC-63F21D84C388}" dt="2024-10-05T11:21:06.476" v="99" actId="164"/>
          <ac:spMkLst>
            <pc:docMk/>
            <pc:sldMk cId="3767360394" sldId="257"/>
            <ac:spMk id="10" creationId="{BE7E1F38-762F-D74F-1825-3AA212797540}"/>
          </ac:spMkLst>
        </pc:spChg>
        <pc:spChg chg="mod">
          <ac:chgData name="Yann Debray" userId="1ebe68dc-eb7a-4e48-a4a6-5c66058e557c" providerId="ADAL" clId="{80C3EF33-F5DC-415E-A1DC-63F21D84C388}" dt="2024-10-05T11:21:06.476" v="99" actId="164"/>
          <ac:spMkLst>
            <pc:docMk/>
            <pc:sldMk cId="3767360394" sldId="257"/>
            <ac:spMk id="11" creationId="{0EF9140F-7F74-D1AA-7707-37D1DB0D9980}"/>
          </ac:spMkLst>
        </pc:spChg>
        <pc:spChg chg="mod">
          <ac:chgData name="Yann Debray" userId="1ebe68dc-eb7a-4e48-a4a6-5c66058e557c" providerId="ADAL" clId="{80C3EF33-F5DC-415E-A1DC-63F21D84C388}" dt="2024-10-05T11:21:06.476" v="99" actId="164"/>
          <ac:spMkLst>
            <pc:docMk/>
            <pc:sldMk cId="3767360394" sldId="257"/>
            <ac:spMk id="12" creationId="{7F6CA9BB-16C7-A2BB-2BC8-282C7010FB77}"/>
          </ac:spMkLst>
        </pc:spChg>
        <pc:spChg chg="mod">
          <ac:chgData name="Yann Debray" userId="1ebe68dc-eb7a-4e48-a4a6-5c66058e557c" providerId="ADAL" clId="{80C3EF33-F5DC-415E-A1DC-63F21D84C388}" dt="2024-10-05T11:21:06.476" v="99" actId="164"/>
          <ac:spMkLst>
            <pc:docMk/>
            <pc:sldMk cId="3767360394" sldId="257"/>
            <ac:spMk id="13" creationId="{01F4CA6D-EF0F-8D0F-5F6B-2C9AECCF1319}"/>
          </ac:spMkLst>
        </pc:spChg>
        <pc:spChg chg="mod">
          <ac:chgData name="Yann Debray" userId="1ebe68dc-eb7a-4e48-a4a6-5c66058e557c" providerId="ADAL" clId="{80C3EF33-F5DC-415E-A1DC-63F21D84C388}" dt="2024-10-05T11:21:06.476" v="99" actId="164"/>
          <ac:spMkLst>
            <pc:docMk/>
            <pc:sldMk cId="3767360394" sldId="257"/>
            <ac:spMk id="18" creationId="{123C0602-A159-99B3-552B-1E7D11F8B5E9}"/>
          </ac:spMkLst>
        </pc:spChg>
        <pc:spChg chg="mod">
          <ac:chgData name="Yann Debray" userId="1ebe68dc-eb7a-4e48-a4a6-5c66058e557c" providerId="ADAL" clId="{80C3EF33-F5DC-415E-A1DC-63F21D84C388}" dt="2024-10-05T11:21:51.694" v="108" actId="14100"/>
          <ac:spMkLst>
            <pc:docMk/>
            <pc:sldMk cId="3767360394" sldId="257"/>
            <ac:spMk id="19" creationId="{69A20331-246C-C9B3-C345-ADB85062DAC4}"/>
          </ac:spMkLst>
        </pc:spChg>
        <pc:spChg chg="mod">
          <ac:chgData name="Yann Debray" userId="1ebe68dc-eb7a-4e48-a4a6-5c66058e557c" providerId="ADAL" clId="{80C3EF33-F5DC-415E-A1DC-63F21D84C388}" dt="2024-10-05T11:21:06.476" v="99" actId="164"/>
          <ac:spMkLst>
            <pc:docMk/>
            <pc:sldMk cId="3767360394" sldId="257"/>
            <ac:spMk id="20" creationId="{50F6C32F-5D04-532B-C18B-D92140020A5B}"/>
          </ac:spMkLst>
        </pc:spChg>
        <pc:spChg chg="mod">
          <ac:chgData name="Yann Debray" userId="1ebe68dc-eb7a-4e48-a4a6-5c66058e557c" providerId="ADAL" clId="{80C3EF33-F5DC-415E-A1DC-63F21D84C388}" dt="2024-10-05T11:21:06.476" v="99" actId="164"/>
          <ac:spMkLst>
            <pc:docMk/>
            <pc:sldMk cId="3767360394" sldId="257"/>
            <ac:spMk id="21" creationId="{A9AAC1D9-EDA0-BE79-F2E5-336C395F5645}"/>
          </ac:spMkLst>
        </pc:spChg>
        <pc:spChg chg="mod">
          <ac:chgData name="Yann Debray" userId="1ebe68dc-eb7a-4e48-a4a6-5c66058e557c" providerId="ADAL" clId="{80C3EF33-F5DC-415E-A1DC-63F21D84C388}" dt="2024-10-05T11:21:06.476" v="99" actId="164"/>
          <ac:spMkLst>
            <pc:docMk/>
            <pc:sldMk cId="3767360394" sldId="257"/>
            <ac:spMk id="22" creationId="{10A78498-5281-4E69-4CB0-D53D92607C9D}"/>
          </ac:spMkLst>
        </pc:spChg>
        <pc:spChg chg="mod">
          <ac:chgData name="Yann Debray" userId="1ebe68dc-eb7a-4e48-a4a6-5c66058e557c" providerId="ADAL" clId="{80C3EF33-F5DC-415E-A1DC-63F21D84C388}" dt="2024-10-05T11:21:06.476" v="99" actId="164"/>
          <ac:spMkLst>
            <pc:docMk/>
            <pc:sldMk cId="3767360394" sldId="257"/>
            <ac:spMk id="26" creationId="{3A8DA3F3-CAB2-0301-46E9-DCFDC448E0AF}"/>
          </ac:spMkLst>
        </pc:spChg>
        <pc:spChg chg="mod">
          <ac:chgData name="Yann Debray" userId="1ebe68dc-eb7a-4e48-a4a6-5c66058e557c" providerId="ADAL" clId="{80C3EF33-F5DC-415E-A1DC-63F21D84C388}" dt="2024-10-05T11:21:06.476" v="99" actId="164"/>
          <ac:spMkLst>
            <pc:docMk/>
            <pc:sldMk cId="3767360394" sldId="257"/>
            <ac:spMk id="27" creationId="{62D5EDF1-5616-D9A5-F751-99E85D25775C}"/>
          </ac:spMkLst>
        </pc:spChg>
        <pc:spChg chg="mod">
          <ac:chgData name="Yann Debray" userId="1ebe68dc-eb7a-4e48-a4a6-5c66058e557c" providerId="ADAL" clId="{80C3EF33-F5DC-415E-A1DC-63F21D84C388}" dt="2024-10-05T11:21:06.476" v="99" actId="164"/>
          <ac:spMkLst>
            <pc:docMk/>
            <pc:sldMk cId="3767360394" sldId="257"/>
            <ac:spMk id="28" creationId="{552F6ABD-90C3-0357-7813-33DC430ED550}"/>
          </ac:spMkLst>
        </pc:spChg>
        <pc:spChg chg="mod">
          <ac:chgData name="Yann Debray" userId="1ebe68dc-eb7a-4e48-a4a6-5c66058e557c" providerId="ADAL" clId="{80C3EF33-F5DC-415E-A1DC-63F21D84C388}" dt="2024-10-05T11:21:06.476" v="99" actId="164"/>
          <ac:spMkLst>
            <pc:docMk/>
            <pc:sldMk cId="3767360394" sldId="257"/>
            <ac:spMk id="29" creationId="{1C01C090-8B1D-3862-964B-9C3062F70841}"/>
          </ac:spMkLst>
        </pc:spChg>
        <pc:spChg chg="add mod">
          <ac:chgData name="Yann Debray" userId="1ebe68dc-eb7a-4e48-a4a6-5c66058e557c" providerId="ADAL" clId="{80C3EF33-F5DC-415E-A1DC-63F21D84C388}" dt="2024-10-05T11:23:18.765" v="184" actId="20577"/>
          <ac:spMkLst>
            <pc:docMk/>
            <pc:sldMk cId="3767360394" sldId="257"/>
            <ac:spMk id="34" creationId="{23D78A9C-6E30-BC45-8D83-D19BBDA4C2BF}"/>
          </ac:spMkLst>
        </pc:spChg>
        <pc:grpChg chg="add mod">
          <ac:chgData name="Yann Debray" userId="1ebe68dc-eb7a-4e48-a4a6-5c66058e557c" providerId="ADAL" clId="{80C3EF33-F5DC-415E-A1DC-63F21D84C388}" dt="2024-10-05T11:21:35.762" v="105" actId="26606"/>
          <ac:grpSpMkLst>
            <pc:docMk/>
            <pc:sldMk cId="3767360394" sldId="257"/>
            <ac:grpSpMk id="2" creationId="{3B4E12F5-145B-A84A-EE81-A9264FF8F94B}"/>
          </ac:grpSpMkLst>
        </pc:grpChg>
        <pc:cxnChg chg="mod">
          <ac:chgData name="Yann Debray" userId="1ebe68dc-eb7a-4e48-a4a6-5c66058e557c" providerId="ADAL" clId="{80C3EF33-F5DC-415E-A1DC-63F21D84C388}" dt="2024-10-05T11:21:06.476" v="99" actId="164"/>
          <ac:cxnSpMkLst>
            <pc:docMk/>
            <pc:sldMk cId="3767360394" sldId="257"/>
            <ac:cxnSpMk id="15" creationId="{8D253272-F1B2-C373-339A-EA36A6A0FB66}"/>
          </ac:cxnSpMkLst>
        </pc:cxnChg>
      </pc:sldChg>
      <pc:sldChg chg="modSp mod">
        <pc:chgData name="Yann Debray" userId="1ebe68dc-eb7a-4e48-a4a6-5c66058e557c" providerId="ADAL" clId="{80C3EF33-F5DC-415E-A1DC-63F21D84C388}" dt="2024-10-05T11:23:34.839" v="186" actId="113"/>
        <pc:sldMkLst>
          <pc:docMk/>
          <pc:sldMk cId="629056264" sldId="258"/>
        </pc:sldMkLst>
        <pc:spChg chg="mod">
          <ac:chgData name="Yann Debray" userId="1ebe68dc-eb7a-4e48-a4a6-5c66058e557c" providerId="ADAL" clId="{80C3EF33-F5DC-415E-A1DC-63F21D84C388}" dt="2024-10-05T11:23:34.839" v="186" actId="113"/>
          <ac:spMkLst>
            <pc:docMk/>
            <pc:sldMk cId="629056264" sldId="258"/>
            <ac:spMk id="34" creationId="{4746F7EE-A116-055F-1E9E-F0962BFFE224}"/>
          </ac:spMkLst>
        </pc:spChg>
      </pc:sldChg>
      <pc:sldChg chg="del">
        <pc:chgData name="Yann Debray" userId="1ebe68dc-eb7a-4e48-a4a6-5c66058e557c" providerId="ADAL" clId="{80C3EF33-F5DC-415E-A1DC-63F21D84C388}" dt="2024-10-05T11:40:45.030" v="368" actId="47"/>
        <pc:sldMkLst>
          <pc:docMk/>
          <pc:sldMk cId="307236375" sldId="259"/>
        </pc:sldMkLst>
      </pc:sldChg>
      <pc:sldChg chg="del">
        <pc:chgData name="Yann Debray" userId="1ebe68dc-eb7a-4e48-a4a6-5c66058e557c" providerId="ADAL" clId="{80C3EF33-F5DC-415E-A1DC-63F21D84C388}" dt="2024-10-05T11:40:45.030" v="368" actId="47"/>
        <pc:sldMkLst>
          <pc:docMk/>
          <pc:sldMk cId="2495053756" sldId="260"/>
        </pc:sldMkLst>
      </pc:sldChg>
      <pc:sldChg chg="del">
        <pc:chgData name="Yann Debray" userId="1ebe68dc-eb7a-4e48-a4a6-5c66058e557c" providerId="ADAL" clId="{80C3EF33-F5DC-415E-A1DC-63F21D84C388}" dt="2024-10-05T11:40:45.030" v="368" actId="47"/>
        <pc:sldMkLst>
          <pc:docMk/>
          <pc:sldMk cId="925368501" sldId="261"/>
        </pc:sldMkLst>
      </pc:sldChg>
      <pc:sldChg chg="modSp mod chgLayout">
        <pc:chgData name="Yann Debray" userId="1ebe68dc-eb7a-4e48-a4a6-5c66058e557c" providerId="ADAL" clId="{80C3EF33-F5DC-415E-A1DC-63F21D84C388}" dt="2024-10-05T11:23:31.273" v="185" actId="113"/>
        <pc:sldMkLst>
          <pc:docMk/>
          <pc:sldMk cId="2198765739" sldId="262"/>
        </pc:sldMkLst>
        <pc:spChg chg="mod ord">
          <ac:chgData name="Yann Debray" userId="1ebe68dc-eb7a-4e48-a4a6-5c66058e557c" providerId="ADAL" clId="{80C3EF33-F5DC-415E-A1DC-63F21D84C388}" dt="2024-10-05T11:23:31.273" v="185" actId="113"/>
          <ac:spMkLst>
            <pc:docMk/>
            <pc:sldMk cId="2198765739" sldId="262"/>
            <ac:spMk id="28" creationId="{B95257BB-F961-FE53-C564-DAC5753B46DA}"/>
          </ac:spMkLst>
        </pc:spChg>
      </pc:sldChg>
      <pc:sldChg chg="del">
        <pc:chgData name="Yann Debray" userId="1ebe68dc-eb7a-4e48-a4a6-5c66058e557c" providerId="ADAL" clId="{80C3EF33-F5DC-415E-A1DC-63F21D84C388}" dt="2024-10-05T11:39:42.754" v="365" actId="47"/>
        <pc:sldMkLst>
          <pc:docMk/>
          <pc:sldMk cId="4015866991" sldId="265"/>
        </pc:sldMkLst>
      </pc:sldChg>
      <pc:sldChg chg="del">
        <pc:chgData name="Yann Debray" userId="1ebe68dc-eb7a-4e48-a4a6-5c66058e557c" providerId="ADAL" clId="{80C3EF33-F5DC-415E-A1DC-63F21D84C388}" dt="2024-10-05T11:39:42.754" v="365" actId="47"/>
        <pc:sldMkLst>
          <pc:docMk/>
          <pc:sldMk cId="2008157388" sldId="267"/>
        </pc:sldMkLst>
      </pc:sldChg>
      <pc:sldChg chg="del">
        <pc:chgData name="Yann Debray" userId="1ebe68dc-eb7a-4e48-a4a6-5c66058e557c" providerId="ADAL" clId="{80C3EF33-F5DC-415E-A1DC-63F21D84C388}" dt="2024-10-05T11:39:42.754" v="365" actId="47"/>
        <pc:sldMkLst>
          <pc:docMk/>
          <pc:sldMk cId="1601827567" sldId="268"/>
        </pc:sldMkLst>
      </pc:sldChg>
      <pc:sldChg chg="del">
        <pc:chgData name="Yann Debray" userId="1ebe68dc-eb7a-4e48-a4a6-5c66058e557c" providerId="ADAL" clId="{80C3EF33-F5DC-415E-A1DC-63F21D84C388}" dt="2024-10-05T11:39:42.754" v="365" actId="47"/>
        <pc:sldMkLst>
          <pc:docMk/>
          <pc:sldMk cId="1022640279" sldId="269"/>
        </pc:sldMkLst>
      </pc:sldChg>
      <pc:sldChg chg="del">
        <pc:chgData name="Yann Debray" userId="1ebe68dc-eb7a-4e48-a4a6-5c66058e557c" providerId="ADAL" clId="{80C3EF33-F5DC-415E-A1DC-63F21D84C388}" dt="2024-10-05T11:39:42.754" v="365" actId="47"/>
        <pc:sldMkLst>
          <pc:docMk/>
          <pc:sldMk cId="212907629" sldId="270"/>
        </pc:sldMkLst>
      </pc:sldChg>
      <pc:sldChg chg="del">
        <pc:chgData name="Yann Debray" userId="1ebe68dc-eb7a-4e48-a4a6-5c66058e557c" providerId="ADAL" clId="{80C3EF33-F5DC-415E-A1DC-63F21D84C388}" dt="2024-10-05T12:01:48.704" v="507" actId="18676"/>
        <pc:sldMkLst>
          <pc:docMk/>
          <pc:sldMk cId="344603849" sldId="271"/>
        </pc:sldMkLst>
      </pc:sldChg>
      <pc:sldChg chg="del">
        <pc:chgData name="Yann Debray" userId="1ebe68dc-eb7a-4e48-a4a6-5c66058e557c" providerId="ADAL" clId="{80C3EF33-F5DC-415E-A1DC-63F21D84C388}" dt="2024-10-05T11:39:42.754" v="365" actId="47"/>
        <pc:sldMkLst>
          <pc:docMk/>
          <pc:sldMk cId="2424987691" sldId="272"/>
        </pc:sldMkLst>
      </pc:sldChg>
      <pc:sldChg chg="modSp mod">
        <pc:chgData name="Yann Debray" userId="1ebe68dc-eb7a-4e48-a4a6-5c66058e557c" providerId="ADAL" clId="{80C3EF33-F5DC-415E-A1DC-63F21D84C388}" dt="2024-10-05T12:14:47.917" v="587" actId="20577"/>
        <pc:sldMkLst>
          <pc:docMk/>
          <pc:sldMk cId="1494753326" sldId="273"/>
        </pc:sldMkLst>
        <pc:spChg chg="mod">
          <ac:chgData name="Yann Debray" userId="1ebe68dc-eb7a-4e48-a4a6-5c66058e557c" providerId="ADAL" clId="{80C3EF33-F5DC-415E-A1DC-63F21D84C388}" dt="2024-10-05T12:14:47.917" v="587" actId="20577"/>
          <ac:spMkLst>
            <pc:docMk/>
            <pc:sldMk cId="1494753326" sldId="273"/>
            <ac:spMk id="2" creationId="{DC01B920-EA18-87DB-5CDE-64AFE02235DC}"/>
          </ac:spMkLst>
        </pc:spChg>
      </pc:sldChg>
      <pc:sldChg chg="del">
        <pc:chgData name="Yann Debray" userId="1ebe68dc-eb7a-4e48-a4a6-5c66058e557c" providerId="ADAL" clId="{80C3EF33-F5DC-415E-A1DC-63F21D84C388}" dt="2024-10-05T11:16:11.400" v="81" actId="18676"/>
        <pc:sldMkLst>
          <pc:docMk/>
          <pc:sldMk cId="2189472549" sldId="274"/>
        </pc:sldMkLst>
      </pc:sldChg>
      <pc:sldChg chg="del">
        <pc:chgData name="Yann Debray" userId="1ebe68dc-eb7a-4e48-a4a6-5c66058e557c" providerId="ADAL" clId="{80C3EF33-F5DC-415E-A1DC-63F21D84C388}" dt="2024-10-05T11:16:11.400" v="81" actId="18676"/>
        <pc:sldMkLst>
          <pc:docMk/>
          <pc:sldMk cId="3858800298" sldId="275"/>
        </pc:sldMkLst>
      </pc:sldChg>
      <pc:sldChg chg="del">
        <pc:chgData name="Yann Debray" userId="1ebe68dc-eb7a-4e48-a4a6-5c66058e557c" providerId="ADAL" clId="{80C3EF33-F5DC-415E-A1DC-63F21D84C388}" dt="2024-10-05T12:01:48.704" v="507" actId="18676"/>
        <pc:sldMkLst>
          <pc:docMk/>
          <pc:sldMk cId="3780178663" sldId="276"/>
        </pc:sldMkLst>
      </pc:sldChg>
      <pc:sldChg chg="del">
        <pc:chgData name="Yann Debray" userId="1ebe68dc-eb7a-4e48-a4a6-5c66058e557c" providerId="ADAL" clId="{80C3EF33-F5DC-415E-A1DC-63F21D84C388}" dt="2024-10-05T12:01:48.704" v="507" actId="18676"/>
        <pc:sldMkLst>
          <pc:docMk/>
          <pc:sldMk cId="1100370530" sldId="277"/>
        </pc:sldMkLst>
      </pc:sldChg>
      <pc:sldChg chg="del">
        <pc:chgData name="Yann Debray" userId="1ebe68dc-eb7a-4e48-a4a6-5c66058e557c" providerId="ADAL" clId="{80C3EF33-F5DC-415E-A1DC-63F21D84C388}" dt="2024-10-05T12:01:48.704" v="507" actId="18676"/>
        <pc:sldMkLst>
          <pc:docMk/>
          <pc:sldMk cId="4274590641" sldId="278"/>
        </pc:sldMkLst>
      </pc:sldChg>
      <pc:sldChg chg="del">
        <pc:chgData name="Yann Debray" userId="1ebe68dc-eb7a-4e48-a4a6-5c66058e557c" providerId="ADAL" clId="{80C3EF33-F5DC-415E-A1DC-63F21D84C388}" dt="2024-10-05T12:01:48.704" v="507" actId="18676"/>
        <pc:sldMkLst>
          <pc:docMk/>
          <pc:sldMk cId="4100697933" sldId="279"/>
        </pc:sldMkLst>
      </pc:sldChg>
      <pc:sldChg chg="del">
        <pc:chgData name="Yann Debray" userId="1ebe68dc-eb7a-4e48-a4a6-5c66058e557c" providerId="ADAL" clId="{80C3EF33-F5DC-415E-A1DC-63F21D84C388}" dt="2024-10-05T11:39:42.754" v="365" actId="47"/>
        <pc:sldMkLst>
          <pc:docMk/>
          <pc:sldMk cId="2465650282" sldId="281"/>
        </pc:sldMkLst>
      </pc:sldChg>
      <pc:sldChg chg="del">
        <pc:chgData name="Yann Debray" userId="1ebe68dc-eb7a-4e48-a4a6-5c66058e557c" providerId="ADAL" clId="{80C3EF33-F5DC-415E-A1DC-63F21D84C388}" dt="2024-10-05T12:01:48.704" v="507" actId="18676"/>
        <pc:sldMkLst>
          <pc:docMk/>
          <pc:sldMk cId="1275439396" sldId="282"/>
        </pc:sldMkLst>
      </pc:sldChg>
      <pc:sldChg chg="del">
        <pc:chgData name="Yann Debray" userId="1ebe68dc-eb7a-4e48-a4a6-5c66058e557c" providerId="ADAL" clId="{80C3EF33-F5DC-415E-A1DC-63F21D84C388}" dt="2024-10-05T12:01:48.704" v="507" actId="18676"/>
        <pc:sldMkLst>
          <pc:docMk/>
          <pc:sldMk cId="4251531243" sldId="283"/>
        </pc:sldMkLst>
      </pc:sldChg>
      <pc:sldChg chg="del">
        <pc:chgData name="Yann Debray" userId="1ebe68dc-eb7a-4e48-a4a6-5c66058e557c" providerId="ADAL" clId="{80C3EF33-F5DC-415E-A1DC-63F21D84C388}" dt="2024-10-05T12:01:48.704" v="507" actId="18676"/>
        <pc:sldMkLst>
          <pc:docMk/>
          <pc:sldMk cId="2092058055" sldId="284"/>
        </pc:sldMkLst>
      </pc:sldChg>
      <pc:sldChg chg="modSp mod">
        <pc:chgData name="Yann Debray" userId="1ebe68dc-eb7a-4e48-a4a6-5c66058e557c" providerId="ADAL" clId="{80C3EF33-F5DC-415E-A1DC-63F21D84C388}" dt="2024-10-05T16:54:46.210" v="800"/>
        <pc:sldMkLst>
          <pc:docMk/>
          <pc:sldMk cId="1143156937" sldId="285"/>
        </pc:sldMkLst>
        <pc:spChg chg="mod">
          <ac:chgData name="Yann Debray" userId="1ebe68dc-eb7a-4e48-a4a6-5c66058e557c" providerId="ADAL" clId="{80C3EF33-F5DC-415E-A1DC-63F21D84C388}" dt="2024-10-05T16:54:46.210" v="800"/>
          <ac:spMkLst>
            <pc:docMk/>
            <pc:sldMk cId="1143156937" sldId="285"/>
            <ac:spMk id="2" creationId="{430FFF8D-B5D0-7DDB-D0ED-87F44131B1AB}"/>
          </ac:spMkLst>
        </pc:spChg>
      </pc:sldChg>
      <pc:sldChg chg="del">
        <pc:chgData name="Yann Debray" userId="1ebe68dc-eb7a-4e48-a4a6-5c66058e557c" providerId="ADAL" clId="{80C3EF33-F5DC-415E-A1DC-63F21D84C388}" dt="2024-10-05T12:01:48.704" v="507" actId="18676"/>
        <pc:sldMkLst>
          <pc:docMk/>
          <pc:sldMk cId="2176518965" sldId="287"/>
        </pc:sldMkLst>
      </pc:sldChg>
      <pc:sldChg chg="del">
        <pc:chgData name="Yann Debray" userId="1ebe68dc-eb7a-4e48-a4a6-5c66058e557c" providerId="ADAL" clId="{80C3EF33-F5DC-415E-A1DC-63F21D84C388}" dt="2024-10-05T11:39:42.754" v="365" actId="47"/>
        <pc:sldMkLst>
          <pc:docMk/>
          <pc:sldMk cId="335479746" sldId="288"/>
        </pc:sldMkLst>
      </pc:sldChg>
      <pc:sldChg chg="del">
        <pc:chgData name="Yann Debray" userId="1ebe68dc-eb7a-4e48-a4a6-5c66058e557c" providerId="ADAL" clId="{80C3EF33-F5DC-415E-A1DC-63F21D84C388}" dt="2024-10-05T11:39:42.754" v="365" actId="47"/>
        <pc:sldMkLst>
          <pc:docMk/>
          <pc:sldMk cId="4174303638" sldId="289"/>
        </pc:sldMkLst>
      </pc:sldChg>
      <pc:sldChg chg="del">
        <pc:chgData name="Yann Debray" userId="1ebe68dc-eb7a-4e48-a4a6-5c66058e557c" providerId="ADAL" clId="{80C3EF33-F5DC-415E-A1DC-63F21D84C388}" dt="2024-10-05T11:39:42.754" v="365" actId="47"/>
        <pc:sldMkLst>
          <pc:docMk/>
          <pc:sldMk cId="4222543728" sldId="290"/>
        </pc:sldMkLst>
      </pc:sldChg>
      <pc:sldChg chg="del">
        <pc:chgData name="Yann Debray" userId="1ebe68dc-eb7a-4e48-a4a6-5c66058e557c" providerId="ADAL" clId="{80C3EF33-F5DC-415E-A1DC-63F21D84C388}" dt="2024-10-05T11:16:11.400" v="81" actId="18676"/>
        <pc:sldMkLst>
          <pc:docMk/>
          <pc:sldMk cId="2046376624" sldId="291"/>
        </pc:sldMkLst>
      </pc:sldChg>
      <pc:sldChg chg="del">
        <pc:chgData name="Yann Debray" userId="1ebe68dc-eb7a-4e48-a4a6-5c66058e557c" providerId="ADAL" clId="{80C3EF33-F5DC-415E-A1DC-63F21D84C388}" dt="2024-10-05T11:16:11.400" v="81" actId="18676"/>
        <pc:sldMkLst>
          <pc:docMk/>
          <pc:sldMk cId="263223289" sldId="292"/>
        </pc:sldMkLst>
      </pc:sldChg>
      <pc:sldChg chg="del">
        <pc:chgData name="Yann Debray" userId="1ebe68dc-eb7a-4e48-a4a6-5c66058e557c" providerId="ADAL" clId="{80C3EF33-F5DC-415E-A1DC-63F21D84C388}" dt="2024-10-05T11:16:11.400" v="81" actId="18676"/>
        <pc:sldMkLst>
          <pc:docMk/>
          <pc:sldMk cId="3144427429" sldId="293"/>
        </pc:sldMkLst>
      </pc:sldChg>
      <pc:sldChg chg="addSp modSp">
        <pc:chgData name="Yann Debray" userId="1ebe68dc-eb7a-4e48-a4a6-5c66058e557c" providerId="ADAL" clId="{80C3EF33-F5DC-415E-A1DC-63F21D84C388}" dt="2024-10-05T22:06:23.233" v="1126"/>
        <pc:sldMkLst>
          <pc:docMk/>
          <pc:sldMk cId="2425482975" sldId="298"/>
        </pc:sldMkLst>
        <pc:picChg chg="add mod">
          <ac:chgData name="Yann Debray" userId="1ebe68dc-eb7a-4e48-a4a6-5c66058e557c" providerId="ADAL" clId="{80C3EF33-F5DC-415E-A1DC-63F21D84C388}" dt="2024-10-05T22:06:23.233" v="1126"/>
          <ac:picMkLst>
            <pc:docMk/>
            <pc:sldMk cId="2425482975" sldId="298"/>
            <ac:picMk id="2" creationId="{68A14BA3-A821-D0AB-E583-F052321C7404}"/>
          </ac:picMkLst>
        </pc:picChg>
      </pc:sldChg>
      <pc:sldChg chg="addSp delSp modSp mod">
        <pc:chgData name="Yann Debray" userId="1ebe68dc-eb7a-4e48-a4a6-5c66058e557c" providerId="ADAL" clId="{80C3EF33-F5DC-415E-A1DC-63F21D84C388}" dt="2024-10-05T16:54:21.776" v="789" actId="1076"/>
        <pc:sldMkLst>
          <pc:docMk/>
          <pc:sldMk cId="306956621" sldId="299"/>
        </pc:sldMkLst>
        <pc:spChg chg="del mod">
          <ac:chgData name="Yann Debray" userId="1ebe68dc-eb7a-4e48-a4a6-5c66058e557c" providerId="ADAL" clId="{80C3EF33-F5DC-415E-A1DC-63F21D84C388}" dt="2024-10-05T16:54:19.168" v="787" actId="478"/>
          <ac:spMkLst>
            <pc:docMk/>
            <pc:sldMk cId="306956621" sldId="299"/>
            <ac:spMk id="4" creationId="{8D52F751-B42A-B33D-1942-C747CA3BF9B1}"/>
          </ac:spMkLst>
        </pc:spChg>
        <pc:spChg chg="add mod">
          <ac:chgData name="Yann Debray" userId="1ebe68dc-eb7a-4e48-a4a6-5c66058e557c" providerId="ADAL" clId="{80C3EF33-F5DC-415E-A1DC-63F21D84C388}" dt="2024-10-05T16:54:09.296" v="784"/>
          <ac:spMkLst>
            <pc:docMk/>
            <pc:sldMk cId="306956621" sldId="299"/>
            <ac:spMk id="5" creationId="{B20216E9-D446-F618-4091-72AD01F5FDF9}"/>
          </ac:spMkLst>
        </pc:spChg>
        <pc:picChg chg="add mod">
          <ac:chgData name="Yann Debray" userId="1ebe68dc-eb7a-4e48-a4a6-5c66058e557c" providerId="ADAL" clId="{80C3EF33-F5DC-415E-A1DC-63F21D84C388}" dt="2024-10-05T16:54:09.296" v="784"/>
          <ac:picMkLst>
            <pc:docMk/>
            <pc:sldMk cId="306956621" sldId="299"/>
            <ac:picMk id="2" creationId="{54EE052D-4641-3257-02A9-DF4DA7272522}"/>
          </ac:picMkLst>
        </pc:picChg>
        <pc:picChg chg="del">
          <ac:chgData name="Yann Debray" userId="1ebe68dc-eb7a-4e48-a4a6-5c66058e557c" providerId="ADAL" clId="{80C3EF33-F5DC-415E-A1DC-63F21D84C388}" dt="2024-10-05T16:54:19.168" v="787" actId="478"/>
          <ac:picMkLst>
            <pc:docMk/>
            <pc:sldMk cId="306956621" sldId="299"/>
            <ac:picMk id="3" creationId="{032F6E81-2134-85EE-BD18-A61A1FDCF8B5}"/>
          </ac:picMkLst>
        </pc:picChg>
        <pc:picChg chg="add del mod">
          <ac:chgData name="Yann Debray" userId="1ebe68dc-eb7a-4e48-a4a6-5c66058e557c" providerId="ADAL" clId="{80C3EF33-F5DC-415E-A1DC-63F21D84C388}" dt="2024-10-05T16:54:17.702" v="786" actId="21"/>
          <ac:picMkLst>
            <pc:docMk/>
            <pc:sldMk cId="306956621" sldId="299"/>
            <ac:picMk id="6" creationId="{841EAA88-3F00-601A-AE33-A90A0FC93B3E}"/>
          </ac:picMkLst>
        </pc:picChg>
        <pc:picChg chg="add mod">
          <ac:chgData name="Yann Debray" userId="1ebe68dc-eb7a-4e48-a4a6-5c66058e557c" providerId="ADAL" clId="{80C3EF33-F5DC-415E-A1DC-63F21D84C388}" dt="2024-10-05T16:54:21.776" v="789" actId="1076"/>
          <ac:picMkLst>
            <pc:docMk/>
            <pc:sldMk cId="306956621" sldId="299"/>
            <ac:picMk id="7" creationId="{841EAA88-3F00-601A-AE33-A90A0FC93B3E}"/>
          </ac:picMkLst>
        </pc:picChg>
      </pc:sldChg>
      <pc:sldChg chg="addSp delSp modSp mod">
        <pc:chgData name="Yann Debray" userId="1ebe68dc-eb7a-4e48-a4a6-5c66058e557c" providerId="ADAL" clId="{80C3EF33-F5DC-415E-A1DC-63F21D84C388}" dt="2024-10-05T16:54:01.545" v="783" actId="1076"/>
        <pc:sldMkLst>
          <pc:docMk/>
          <pc:sldMk cId="2967589908" sldId="300"/>
        </pc:sldMkLst>
        <pc:spChg chg="del">
          <ac:chgData name="Yann Debray" userId="1ebe68dc-eb7a-4e48-a4a6-5c66058e557c" providerId="ADAL" clId="{80C3EF33-F5DC-415E-A1DC-63F21D84C388}" dt="2024-10-05T16:53:58.989" v="781" actId="478"/>
          <ac:spMkLst>
            <pc:docMk/>
            <pc:sldMk cId="2967589908" sldId="300"/>
            <ac:spMk id="4" creationId="{9AAA4511-7068-EF22-735E-1E04F5474DE4}"/>
          </ac:spMkLst>
        </pc:spChg>
        <pc:spChg chg="add mod">
          <ac:chgData name="Yann Debray" userId="1ebe68dc-eb7a-4e48-a4a6-5c66058e557c" providerId="ADAL" clId="{80C3EF33-F5DC-415E-A1DC-63F21D84C388}" dt="2024-10-05T16:53:52.047" v="776"/>
          <ac:spMkLst>
            <pc:docMk/>
            <pc:sldMk cId="2967589908" sldId="300"/>
            <ac:spMk id="5" creationId="{554A5022-0058-A6EF-4F8D-68B2C2291D78}"/>
          </ac:spMkLst>
        </pc:spChg>
        <pc:picChg chg="add mod">
          <ac:chgData name="Yann Debray" userId="1ebe68dc-eb7a-4e48-a4a6-5c66058e557c" providerId="ADAL" clId="{80C3EF33-F5DC-415E-A1DC-63F21D84C388}" dt="2024-10-05T16:53:52.047" v="776"/>
          <ac:picMkLst>
            <pc:docMk/>
            <pc:sldMk cId="2967589908" sldId="300"/>
            <ac:picMk id="2" creationId="{F8355269-8A16-2A5D-D409-36AE41C4903C}"/>
          </ac:picMkLst>
        </pc:picChg>
        <pc:picChg chg="del mod">
          <ac:chgData name="Yann Debray" userId="1ebe68dc-eb7a-4e48-a4a6-5c66058e557c" providerId="ADAL" clId="{80C3EF33-F5DC-415E-A1DC-63F21D84C388}" dt="2024-10-05T16:53:57.600" v="780" actId="478"/>
          <ac:picMkLst>
            <pc:docMk/>
            <pc:sldMk cId="2967589908" sldId="300"/>
            <ac:picMk id="3" creationId="{FA14D30E-6B96-8974-C97C-D590A69EAD22}"/>
          </ac:picMkLst>
        </pc:picChg>
        <pc:picChg chg="add del mod">
          <ac:chgData name="Yann Debray" userId="1ebe68dc-eb7a-4e48-a4a6-5c66058e557c" providerId="ADAL" clId="{80C3EF33-F5DC-415E-A1DC-63F21D84C388}" dt="2024-10-05T16:53:56.541" v="779" actId="21"/>
          <ac:picMkLst>
            <pc:docMk/>
            <pc:sldMk cId="2967589908" sldId="300"/>
            <ac:picMk id="6" creationId="{951B4CC0-E401-998E-DDBB-F76865829D75}"/>
          </ac:picMkLst>
        </pc:picChg>
        <pc:picChg chg="add mod">
          <ac:chgData name="Yann Debray" userId="1ebe68dc-eb7a-4e48-a4a6-5c66058e557c" providerId="ADAL" clId="{80C3EF33-F5DC-415E-A1DC-63F21D84C388}" dt="2024-10-05T16:54:01.545" v="783" actId="1076"/>
          <ac:picMkLst>
            <pc:docMk/>
            <pc:sldMk cId="2967589908" sldId="300"/>
            <ac:picMk id="7" creationId="{951B4CC0-E401-998E-DDBB-F76865829D75}"/>
          </ac:picMkLst>
        </pc:picChg>
      </pc:sldChg>
      <pc:sldChg chg="addSp delSp modSp add mod">
        <pc:chgData name="Yann Debray" userId="1ebe68dc-eb7a-4e48-a4a6-5c66058e557c" providerId="ADAL" clId="{80C3EF33-F5DC-415E-A1DC-63F21D84C388}" dt="2024-10-05T22:07:47.873" v="1199" actId="20577"/>
        <pc:sldMkLst>
          <pc:docMk/>
          <pc:sldMk cId="2196595742" sldId="304"/>
        </pc:sldMkLst>
        <pc:spChg chg="mod">
          <ac:chgData name="Yann Debray" userId="1ebe68dc-eb7a-4e48-a4a6-5c66058e557c" providerId="ADAL" clId="{80C3EF33-F5DC-415E-A1DC-63F21D84C388}" dt="2024-10-05T21:56:16.138" v="1041" actId="1076"/>
          <ac:spMkLst>
            <pc:docMk/>
            <pc:sldMk cId="2196595742" sldId="304"/>
            <ac:spMk id="2" creationId="{62D0FD65-71B5-C5A5-A5BA-439179CDC0C0}"/>
          </ac:spMkLst>
        </pc:spChg>
        <pc:spChg chg="mod">
          <ac:chgData name="Yann Debray" userId="1ebe68dc-eb7a-4e48-a4a6-5c66058e557c" providerId="ADAL" clId="{80C3EF33-F5DC-415E-A1DC-63F21D84C388}" dt="2024-10-05T21:57:43.623" v="1098" actId="20577"/>
          <ac:spMkLst>
            <pc:docMk/>
            <pc:sldMk cId="2196595742" sldId="304"/>
            <ac:spMk id="4" creationId="{BC731566-C658-2971-ECA8-51D9FCD99FC3}"/>
          </ac:spMkLst>
        </pc:spChg>
        <pc:spChg chg="mod">
          <ac:chgData name="Yann Debray" userId="1ebe68dc-eb7a-4e48-a4a6-5c66058e557c" providerId="ADAL" clId="{80C3EF33-F5DC-415E-A1DC-63F21D84C388}" dt="2024-10-05T21:56:39.566" v="1069" actId="6549"/>
          <ac:spMkLst>
            <pc:docMk/>
            <pc:sldMk cId="2196595742" sldId="304"/>
            <ac:spMk id="6" creationId="{8B6FD66B-BC13-8BEC-AA98-EA3BB397D668}"/>
          </ac:spMkLst>
        </pc:spChg>
        <pc:spChg chg="mod">
          <ac:chgData name="Yann Debray" userId="1ebe68dc-eb7a-4e48-a4a6-5c66058e557c" providerId="ADAL" clId="{80C3EF33-F5DC-415E-A1DC-63F21D84C388}" dt="2024-10-05T21:57:46.767" v="1102" actId="20577"/>
          <ac:spMkLst>
            <pc:docMk/>
            <pc:sldMk cId="2196595742" sldId="304"/>
            <ac:spMk id="7" creationId="{43E2D8B1-A2D8-8BB3-9321-86DB51289568}"/>
          </ac:spMkLst>
        </pc:spChg>
        <pc:spChg chg="mod">
          <ac:chgData name="Yann Debray" userId="1ebe68dc-eb7a-4e48-a4a6-5c66058e557c" providerId="ADAL" clId="{80C3EF33-F5DC-415E-A1DC-63F21D84C388}" dt="2024-10-05T21:57:30.847" v="1091" actId="20577"/>
          <ac:spMkLst>
            <pc:docMk/>
            <pc:sldMk cId="2196595742" sldId="304"/>
            <ac:spMk id="8" creationId="{3C62C5F1-43A2-68B0-BE8B-8758F93084B6}"/>
          </ac:spMkLst>
        </pc:spChg>
        <pc:spChg chg="mod">
          <ac:chgData name="Yann Debray" userId="1ebe68dc-eb7a-4e48-a4a6-5c66058e557c" providerId="ADAL" clId="{80C3EF33-F5DC-415E-A1DC-63F21D84C388}" dt="2024-10-05T21:56:16.138" v="1041" actId="1076"/>
          <ac:spMkLst>
            <pc:docMk/>
            <pc:sldMk cId="2196595742" sldId="304"/>
            <ac:spMk id="9" creationId="{EC2AFC97-062D-1BAB-1148-7543CDF356AE}"/>
          </ac:spMkLst>
        </pc:spChg>
        <pc:spChg chg="mod">
          <ac:chgData name="Yann Debray" userId="1ebe68dc-eb7a-4e48-a4a6-5c66058e557c" providerId="ADAL" clId="{80C3EF33-F5DC-415E-A1DC-63F21D84C388}" dt="2024-10-05T21:56:16.138" v="1041" actId="1076"/>
          <ac:spMkLst>
            <pc:docMk/>
            <pc:sldMk cId="2196595742" sldId="304"/>
            <ac:spMk id="12" creationId="{F761FF81-305D-7258-C29F-77E4FBB919FA}"/>
          </ac:spMkLst>
        </pc:spChg>
        <pc:spChg chg="mod">
          <ac:chgData name="Yann Debray" userId="1ebe68dc-eb7a-4e48-a4a6-5c66058e557c" providerId="ADAL" clId="{80C3EF33-F5DC-415E-A1DC-63F21D84C388}" dt="2024-10-05T21:56:16.138" v="1041" actId="1076"/>
          <ac:spMkLst>
            <pc:docMk/>
            <pc:sldMk cId="2196595742" sldId="304"/>
            <ac:spMk id="14" creationId="{B43DAB04-398D-D8FF-6DA1-4C26CBA1D956}"/>
          </ac:spMkLst>
        </pc:spChg>
        <pc:spChg chg="mod">
          <ac:chgData name="Yann Debray" userId="1ebe68dc-eb7a-4e48-a4a6-5c66058e557c" providerId="ADAL" clId="{80C3EF33-F5DC-415E-A1DC-63F21D84C388}" dt="2024-10-05T21:58:30.826" v="1113" actId="20577"/>
          <ac:spMkLst>
            <pc:docMk/>
            <pc:sldMk cId="2196595742" sldId="304"/>
            <ac:spMk id="20" creationId="{C108EC4D-B65B-DD45-C377-4F5EAF14E812}"/>
          </ac:spMkLst>
        </pc:spChg>
        <pc:spChg chg="mod">
          <ac:chgData name="Yann Debray" userId="1ebe68dc-eb7a-4e48-a4a6-5c66058e557c" providerId="ADAL" clId="{80C3EF33-F5DC-415E-A1DC-63F21D84C388}" dt="2024-10-05T21:56:16.138" v="1041" actId="1076"/>
          <ac:spMkLst>
            <pc:docMk/>
            <pc:sldMk cId="2196595742" sldId="304"/>
            <ac:spMk id="37" creationId="{C206CD16-C206-5EFD-8974-BD987C8D0800}"/>
          </ac:spMkLst>
        </pc:spChg>
        <pc:spChg chg="mod">
          <ac:chgData name="Yann Debray" userId="1ebe68dc-eb7a-4e48-a4a6-5c66058e557c" providerId="ADAL" clId="{80C3EF33-F5DC-415E-A1DC-63F21D84C388}" dt="2024-10-05T22:07:47.873" v="1199" actId="20577"/>
          <ac:spMkLst>
            <pc:docMk/>
            <pc:sldMk cId="2196595742" sldId="304"/>
            <ac:spMk id="41" creationId="{1CA1804E-7590-1D37-FAA5-FE6C1746F228}"/>
          </ac:spMkLst>
        </pc:spChg>
        <pc:grpChg chg="del mod">
          <ac:chgData name="Yann Debray" userId="1ebe68dc-eb7a-4e48-a4a6-5c66058e557c" providerId="ADAL" clId="{80C3EF33-F5DC-415E-A1DC-63F21D84C388}" dt="2024-10-05T21:58:15.323" v="1103" actId="478"/>
          <ac:grpSpMkLst>
            <pc:docMk/>
            <pc:sldMk cId="2196595742" sldId="304"/>
            <ac:grpSpMk id="17" creationId="{F16A4B79-0FCC-A5C3-735E-3B4C660C106D}"/>
          </ac:grpSpMkLst>
        </pc:grpChg>
        <pc:picChg chg="mod">
          <ac:chgData name="Yann Debray" userId="1ebe68dc-eb7a-4e48-a4a6-5c66058e557c" providerId="ADAL" clId="{80C3EF33-F5DC-415E-A1DC-63F21D84C388}" dt="2024-10-05T21:56:16.138" v="1041" actId="1076"/>
          <ac:picMkLst>
            <pc:docMk/>
            <pc:sldMk cId="2196595742" sldId="304"/>
            <ac:picMk id="3" creationId="{BBA092A0-0D21-66DD-EAD0-38A144DFD596}"/>
          </ac:picMkLst>
        </pc:picChg>
        <pc:picChg chg="mod">
          <ac:chgData name="Yann Debray" userId="1ebe68dc-eb7a-4e48-a4a6-5c66058e557c" providerId="ADAL" clId="{80C3EF33-F5DC-415E-A1DC-63F21D84C388}" dt="2024-10-05T21:56:16.138" v="1041" actId="1076"/>
          <ac:picMkLst>
            <pc:docMk/>
            <pc:sldMk cId="2196595742" sldId="304"/>
            <ac:picMk id="10" creationId="{6B2FCBAC-9531-E987-B123-1E77943B47F6}"/>
          </ac:picMkLst>
        </pc:picChg>
        <pc:picChg chg="add mod">
          <ac:chgData name="Yann Debray" userId="1ebe68dc-eb7a-4e48-a4a6-5c66058e557c" providerId="ADAL" clId="{80C3EF33-F5DC-415E-A1DC-63F21D84C388}" dt="2024-10-05T21:58:21.984" v="1106" actId="1076"/>
          <ac:picMkLst>
            <pc:docMk/>
            <pc:sldMk cId="2196595742" sldId="304"/>
            <ac:picMk id="13" creationId="{7C0FD3BC-7086-8CDD-3307-DFF7B2E13352}"/>
          </ac:picMkLst>
        </pc:picChg>
        <pc:picChg chg="mod">
          <ac:chgData name="Yann Debray" userId="1ebe68dc-eb7a-4e48-a4a6-5c66058e557c" providerId="ADAL" clId="{80C3EF33-F5DC-415E-A1DC-63F21D84C388}" dt="2024-10-05T21:56:16.138" v="1041" actId="1076"/>
          <ac:picMkLst>
            <pc:docMk/>
            <pc:sldMk cId="2196595742" sldId="304"/>
            <ac:picMk id="15" creationId="{85659A7A-81AE-740E-FA47-019D098DBA1B}"/>
          </ac:picMkLst>
        </pc:picChg>
        <pc:picChg chg="mod">
          <ac:chgData name="Yann Debray" userId="1ebe68dc-eb7a-4e48-a4a6-5c66058e557c" providerId="ADAL" clId="{80C3EF33-F5DC-415E-A1DC-63F21D84C388}" dt="2024-10-05T21:56:16.138" v="1041" actId="1076"/>
          <ac:picMkLst>
            <pc:docMk/>
            <pc:sldMk cId="2196595742" sldId="304"/>
            <ac:picMk id="19" creationId="{0E61B2DE-26DD-999D-F204-14044D5B95C0}"/>
          </ac:picMkLst>
        </pc:picChg>
        <pc:picChg chg="mod">
          <ac:chgData name="Yann Debray" userId="1ebe68dc-eb7a-4e48-a4a6-5c66058e557c" providerId="ADAL" clId="{80C3EF33-F5DC-415E-A1DC-63F21D84C388}" dt="2024-10-05T21:56:16.138" v="1041" actId="1076"/>
          <ac:picMkLst>
            <pc:docMk/>
            <pc:sldMk cId="2196595742" sldId="304"/>
            <ac:picMk id="1028" creationId="{B12EF835-17D2-9EE9-0061-DEB154A2D9D7}"/>
          </ac:picMkLst>
        </pc:picChg>
        <pc:cxnChg chg="mod">
          <ac:chgData name="Yann Debray" userId="1ebe68dc-eb7a-4e48-a4a6-5c66058e557c" providerId="ADAL" clId="{80C3EF33-F5DC-415E-A1DC-63F21D84C388}" dt="2024-10-05T21:56:16.138" v="1041" actId="1076"/>
          <ac:cxnSpMkLst>
            <pc:docMk/>
            <pc:sldMk cId="2196595742" sldId="304"/>
            <ac:cxnSpMk id="5" creationId="{32273A8F-6D79-6434-BD46-82C65F60DA93}"/>
          </ac:cxnSpMkLst>
        </pc:cxnChg>
        <pc:cxnChg chg="mod">
          <ac:chgData name="Yann Debray" userId="1ebe68dc-eb7a-4e48-a4a6-5c66058e557c" providerId="ADAL" clId="{80C3EF33-F5DC-415E-A1DC-63F21D84C388}" dt="2024-10-05T21:56:16.138" v="1041" actId="1076"/>
          <ac:cxnSpMkLst>
            <pc:docMk/>
            <pc:sldMk cId="2196595742" sldId="304"/>
            <ac:cxnSpMk id="11" creationId="{4D610848-D2E2-6EF1-9AB3-6BBD2AAC7D87}"/>
          </ac:cxnSpMkLst>
        </pc:cxnChg>
      </pc:sldChg>
      <pc:sldChg chg="del">
        <pc:chgData name="Yann Debray" userId="1ebe68dc-eb7a-4e48-a4a6-5c66058e557c" providerId="ADAL" clId="{80C3EF33-F5DC-415E-A1DC-63F21D84C388}" dt="2024-10-05T11:40:45.030" v="368" actId="47"/>
        <pc:sldMkLst>
          <pc:docMk/>
          <pc:sldMk cId="2488562144" sldId="309"/>
        </pc:sldMkLst>
      </pc:sldChg>
      <pc:sldChg chg="del">
        <pc:chgData name="Yann Debray" userId="1ebe68dc-eb7a-4e48-a4a6-5c66058e557c" providerId="ADAL" clId="{80C3EF33-F5DC-415E-A1DC-63F21D84C388}" dt="2024-10-05T11:40:45.030" v="368" actId="47"/>
        <pc:sldMkLst>
          <pc:docMk/>
          <pc:sldMk cId="4218940161" sldId="311"/>
        </pc:sldMkLst>
      </pc:sldChg>
      <pc:sldChg chg="modSp modTransition modAnim">
        <pc:chgData name="Yann Debray" userId="1ebe68dc-eb7a-4e48-a4a6-5c66058e557c" providerId="ADAL" clId="{80C3EF33-F5DC-415E-A1DC-63F21D84C388}" dt="2024-10-05T11:55:08.020" v="435"/>
        <pc:sldMkLst>
          <pc:docMk/>
          <pc:sldMk cId="3544804435" sldId="318"/>
        </pc:sldMkLst>
        <pc:spChg chg="mod">
          <ac:chgData name="Yann Debray" userId="1ebe68dc-eb7a-4e48-a4a6-5c66058e557c" providerId="ADAL" clId="{80C3EF33-F5DC-415E-A1DC-63F21D84C388}" dt="2024-10-05T11:13:51.009" v="71" actId="1036"/>
          <ac:spMkLst>
            <pc:docMk/>
            <pc:sldMk cId="3544804435" sldId="318"/>
            <ac:spMk id="2" creationId="{00000000-0000-0000-0000-000000000000}"/>
          </ac:spMkLst>
        </pc:spChg>
        <pc:spChg chg="mod">
          <ac:chgData name="Yann Debray" userId="1ebe68dc-eb7a-4e48-a4a6-5c66058e557c" providerId="ADAL" clId="{80C3EF33-F5DC-415E-A1DC-63F21D84C388}" dt="2024-10-05T11:13:51.009" v="71" actId="1036"/>
          <ac:spMkLst>
            <pc:docMk/>
            <pc:sldMk cId="3544804435" sldId="318"/>
            <ac:spMk id="5" creationId="{54B06477-3600-7A40-9667-505BB539AA33}"/>
          </ac:spMkLst>
        </pc:spChg>
        <pc:spChg chg="mod">
          <ac:chgData name="Yann Debray" userId="1ebe68dc-eb7a-4e48-a4a6-5c66058e557c" providerId="ADAL" clId="{80C3EF33-F5DC-415E-A1DC-63F21D84C388}" dt="2024-10-05T11:13:51.009" v="71" actId="1036"/>
          <ac:spMkLst>
            <pc:docMk/>
            <pc:sldMk cId="3544804435" sldId="318"/>
            <ac:spMk id="11" creationId="{DA0369B0-1C8C-6748-88AF-ED5870A88152}"/>
          </ac:spMkLst>
        </pc:spChg>
        <pc:spChg chg="mod">
          <ac:chgData name="Yann Debray" userId="1ebe68dc-eb7a-4e48-a4a6-5c66058e557c" providerId="ADAL" clId="{80C3EF33-F5DC-415E-A1DC-63F21D84C388}" dt="2024-10-05T11:13:51.009" v="71" actId="1036"/>
          <ac:spMkLst>
            <pc:docMk/>
            <pc:sldMk cId="3544804435" sldId="318"/>
            <ac:spMk id="24" creationId="{98B5E793-6181-EE40-AA27-09C5C7D1F088}"/>
          </ac:spMkLst>
        </pc:spChg>
        <pc:spChg chg="mod">
          <ac:chgData name="Yann Debray" userId="1ebe68dc-eb7a-4e48-a4a6-5c66058e557c" providerId="ADAL" clId="{80C3EF33-F5DC-415E-A1DC-63F21D84C388}" dt="2024-10-05T11:13:51.009" v="71" actId="1036"/>
          <ac:spMkLst>
            <pc:docMk/>
            <pc:sldMk cId="3544804435" sldId="318"/>
            <ac:spMk id="37" creationId="{75FEE835-A6D2-F34C-98CE-1E7C1665DD00}"/>
          </ac:spMkLst>
        </pc:spChg>
        <pc:spChg chg="mod">
          <ac:chgData name="Yann Debray" userId="1ebe68dc-eb7a-4e48-a4a6-5c66058e557c" providerId="ADAL" clId="{80C3EF33-F5DC-415E-A1DC-63F21D84C388}" dt="2024-10-05T11:13:51.009" v="71" actId="1036"/>
          <ac:spMkLst>
            <pc:docMk/>
            <pc:sldMk cId="3544804435" sldId="318"/>
            <ac:spMk id="39" creationId="{E0C08389-9067-514B-91DE-C3356859DD3B}"/>
          </ac:spMkLst>
        </pc:spChg>
        <pc:spChg chg="mod">
          <ac:chgData name="Yann Debray" userId="1ebe68dc-eb7a-4e48-a4a6-5c66058e557c" providerId="ADAL" clId="{80C3EF33-F5DC-415E-A1DC-63F21D84C388}" dt="2024-10-05T11:13:51.009" v="71" actId="1036"/>
          <ac:spMkLst>
            <pc:docMk/>
            <pc:sldMk cId="3544804435" sldId="318"/>
            <ac:spMk id="41" creationId="{B8564FFC-5B07-5142-A6D1-4647B0DB1775}"/>
          </ac:spMkLst>
        </pc:spChg>
        <pc:spChg chg="mod">
          <ac:chgData name="Yann Debray" userId="1ebe68dc-eb7a-4e48-a4a6-5c66058e557c" providerId="ADAL" clId="{80C3EF33-F5DC-415E-A1DC-63F21D84C388}" dt="2024-10-05T11:13:51.009" v="71" actId="1036"/>
          <ac:spMkLst>
            <pc:docMk/>
            <pc:sldMk cId="3544804435" sldId="318"/>
            <ac:spMk id="45" creationId="{98D6C5DA-A2B5-0E4A-BB3A-6F29C5E41FF3}"/>
          </ac:spMkLst>
        </pc:spChg>
        <pc:spChg chg="mod">
          <ac:chgData name="Yann Debray" userId="1ebe68dc-eb7a-4e48-a4a6-5c66058e557c" providerId="ADAL" clId="{80C3EF33-F5DC-415E-A1DC-63F21D84C388}" dt="2024-10-05T11:13:51.009" v="71" actId="1036"/>
          <ac:spMkLst>
            <pc:docMk/>
            <pc:sldMk cId="3544804435" sldId="318"/>
            <ac:spMk id="47" creationId="{97F4EB20-622D-F14A-88CA-8439F3928C0C}"/>
          </ac:spMkLst>
        </pc:spChg>
        <pc:spChg chg="mod">
          <ac:chgData name="Yann Debray" userId="1ebe68dc-eb7a-4e48-a4a6-5c66058e557c" providerId="ADAL" clId="{80C3EF33-F5DC-415E-A1DC-63F21D84C388}" dt="2024-10-05T11:13:51.009" v="71" actId="1036"/>
          <ac:spMkLst>
            <pc:docMk/>
            <pc:sldMk cId="3544804435" sldId="318"/>
            <ac:spMk id="50" creationId="{67FC8898-F05D-7344-A2D2-B12C724A444E}"/>
          </ac:spMkLst>
        </pc:spChg>
        <pc:spChg chg="mod">
          <ac:chgData name="Yann Debray" userId="1ebe68dc-eb7a-4e48-a4a6-5c66058e557c" providerId="ADAL" clId="{80C3EF33-F5DC-415E-A1DC-63F21D84C388}" dt="2024-10-05T11:13:51.009" v="71" actId="1036"/>
          <ac:spMkLst>
            <pc:docMk/>
            <pc:sldMk cId="3544804435" sldId="318"/>
            <ac:spMk id="51" creationId="{CB37D17B-F477-3440-A883-C613E0A25B84}"/>
          </ac:spMkLst>
        </pc:spChg>
        <pc:spChg chg="mod">
          <ac:chgData name="Yann Debray" userId="1ebe68dc-eb7a-4e48-a4a6-5c66058e557c" providerId="ADAL" clId="{80C3EF33-F5DC-415E-A1DC-63F21D84C388}" dt="2024-10-05T11:13:51.009" v="71" actId="1036"/>
          <ac:spMkLst>
            <pc:docMk/>
            <pc:sldMk cId="3544804435" sldId="318"/>
            <ac:spMk id="52" creationId="{D62420BB-689F-4245-BCD5-30A76D754758}"/>
          </ac:spMkLst>
        </pc:spChg>
        <pc:spChg chg="mod">
          <ac:chgData name="Yann Debray" userId="1ebe68dc-eb7a-4e48-a4a6-5c66058e557c" providerId="ADAL" clId="{80C3EF33-F5DC-415E-A1DC-63F21D84C388}" dt="2024-10-05T11:13:51.009" v="71" actId="1036"/>
          <ac:spMkLst>
            <pc:docMk/>
            <pc:sldMk cId="3544804435" sldId="318"/>
            <ac:spMk id="53" creationId="{970EA271-728E-874B-92ED-2A3E2CE2342F}"/>
          </ac:spMkLst>
        </pc:spChg>
        <pc:spChg chg="mod">
          <ac:chgData name="Yann Debray" userId="1ebe68dc-eb7a-4e48-a4a6-5c66058e557c" providerId="ADAL" clId="{80C3EF33-F5DC-415E-A1DC-63F21D84C388}" dt="2024-10-05T11:13:51.009" v="71" actId="1036"/>
          <ac:spMkLst>
            <pc:docMk/>
            <pc:sldMk cId="3544804435" sldId="318"/>
            <ac:spMk id="54" creationId="{0EB40303-A61A-744F-A1BB-BDB024996F31}"/>
          </ac:spMkLst>
        </pc:spChg>
        <pc:spChg chg="mod">
          <ac:chgData name="Yann Debray" userId="1ebe68dc-eb7a-4e48-a4a6-5c66058e557c" providerId="ADAL" clId="{80C3EF33-F5DC-415E-A1DC-63F21D84C388}" dt="2024-10-05T11:13:51.009" v="71" actId="1036"/>
          <ac:spMkLst>
            <pc:docMk/>
            <pc:sldMk cId="3544804435" sldId="318"/>
            <ac:spMk id="56" creationId="{B22C6338-1EB0-144F-A520-39EA60DFEA4B}"/>
          </ac:spMkLst>
        </pc:spChg>
        <pc:spChg chg="mod">
          <ac:chgData name="Yann Debray" userId="1ebe68dc-eb7a-4e48-a4a6-5c66058e557c" providerId="ADAL" clId="{80C3EF33-F5DC-415E-A1DC-63F21D84C388}" dt="2024-10-05T11:13:51.009" v="71" actId="1036"/>
          <ac:spMkLst>
            <pc:docMk/>
            <pc:sldMk cId="3544804435" sldId="318"/>
            <ac:spMk id="57" creationId="{FE25BFDE-0C7D-2F42-BBD7-C365E48494F1}"/>
          </ac:spMkLst>
        </pc:spChg>
        <pc:spChg chg="mod">
          <ac:chgData name="Yann Debray" userId="1ebe68dc-eb7a-4e48-a4a6-5c66058e557c" providerId="ADAL" clId="{80C3EF33-F5DC-415E-A1DC-63F21D84C388}" dt="2024-10-05T11:13:51.009" v="71" actId="1036"/>
          <ac:spMkLst>
            <pc:docMk/>
            <pc:sldMk cId="3544804435" sldId="318"/>
            <ac:spMk id="62" creationId="{E87C41CE-8143-6A4B-B6E0-285EE47D6BFC}"/>
          </ac:spMkLst>
        </pc:spChg>
        <pc:spChg chg="mod">
          <ac:chgData name="Yann Debray" userId="1ebe68dc-eb7a-4e48-a4a6-5c66058e557c" providerId="ADAL" clId="{80C3EF33-F5DC-415E-A1DC-63F21D84C388}" dt="2024-10-05T11:13:51.009" v="71" actId="1036"/>
          <ac:spMkLst>
            <pc:docMk/>
            <pc:sldMk cId="3544804435" sldId="318"/>
            <ac:spMk id="63" creationId="{F2682B0D-1BCA-0F46-A845-99EEA1702E3C}"/>
          </ac:spMkLst>
        </pc:spChg>
        <pc:spChg chg="mod">
          <ac:chgData name="Yann Debray" userId="1ebe68dc-eb7a-4e48-a4a6-5c66058e557c" providerId="ADAL" clId="{80C3EF33-F5DC-415E-A1DC-63F21D84C388}" dt="2024-10-05T11:13:51.009" v="71" actId="1036"/>
          <ac:spMkLst>
            <pc:docMk/>
            <pc:sldMk cId="3544804435" sldId="318"/>
            <ac:spMk id="64" creationId="{E022AF3F-93EF-E244-9025-20C5AF00F54C}"/>
          </ac:spMkLst>
        </pc:spChg>
        <pc:spChg chg="mod">
          <ac:chgData name="Yann Debray" userId="1ebe68dc-eb7a-4e48-a4a6-5c66058e557c" providerId="ADAL" clId="{80C3EF33-F5DC-415E-A1DC-63F21D84C388}" dt="2024-10-05T11:13:51.009" v="71" actId="1036"/>
          <ac:spMkLst>
            <pc:docMk/>
            <pc:sldMk cId="3544804435" sldId="318"/>
            <ac:spMk id="65" creationId="{35575C2E-49B7-5843-8CDE-D5483F88B157}"/>
          </ac:spMkLst>
        </pc:spChg>
        <pc:spChg chg="mod">
          <ac:chgData name="Yann Debray" userId="1ebe68dc-eb7a-4e48-a4a6-5c66058e557c" providerId="ADAL" clId="{80C3EF33-F5DC-415E-A1DC-63F21D84C388}" dt="2024-10-05T11:13:51.009" v="71" actId="1036"/>
          <ac:spMkLst>
            <pc:docMk/>
            <pc:sldMk cId="3544804435" sldId="318"/>
            <ac:spMk id="66" creationId="{8DB7DD9E-B300-5E42-8499-00CB94DC22CB}"/>
          </ac:spMkLst>
        </pc:spChg>
        <pc:spChg chg="mod">
          <ac:chgData name="Yann Debray" userId="1ebe68dc-eb7a-4e48-a4a6-5c66058e557c" providerId="ADAL" clId="{80C3EF33-F5DC-415E-A1DC-63F21D84C388}" dt="2024-10-05T11:13:51.009" v="71" actId="1036"/>
          <ac:spMkLst>
            <pc:docMk/>
            <pc:sldMk cId="3544804435" sldId="318"/>
            <ac:spMk id="68" creationId="{75217796-8256-5F46-87AD-7B9D951460C1}"/>
          </ac:spMkLst>
        </pc:spChg>
        <pc:spChg chg="mod">
          <ac:chgData name="Yann Debray" userId="1ebe68dc-eb7a-4e48-a4a6-5c66058e557c" providerId="ADAL" clId="{80C3EF33-F5DC-415E-A1DC-63F21D84C388}" dt="2024-10-05T11:13:51.009" v="71" actId="1036"/>
          <ac:spMkLst>
            <pc:docMk/>
            <pc:sldMk cId="3544804435" sldId="318"/>
            <ac:spMk id="69" creationId="{68D0117D-19F2-BA4E-BBFF-9478DB2BD1DE}"/>
          </ac:spMkLst>
        </pc:spChg>
        <pc:spChg chg="mod">
          <ac:chgData name="Yann Debray" userId="1ebe68dc-eb7a-4e48-a4a6-5c66058e557c" providerId="ADAL" clId="{80C3EF33-F5DC-415E-A1DC-63F21D84C388}" dt="2024-10-05T11:13:51.009" v="71" actId="1036"/>
          <ac:spMkLst>
            <pc:docMk/>
            <pc:sldMk cId="3544804435" sldId="318"/>
            <ac:spMk id="73" creationId="{215A71A9-C1AD-E74A-A3DB-87A7349A4665}"/>
          </ac:spMkLst>
        </pc:spChg>
        <pc:spChg chg="mod">
          <ac:chgData name="Yann Debray" userId="1ebe68dc-eb7a-4e48-a4a6-5c66058e557c" providerId="ADAL" clId="{80C3EF33-F5DC-415E-A1DC-63F21D84C388}" dt="2024-10-05T11:13:51.009" v="71" actId="1036"/>
          <ac:spMkLst>
            <pc:docMk/>
            <pc:sldMk cId="3544804435" sldId="318"/>
            <ac:spMk id="75" creationId="{CB0DB509-1CED-BD4D-9738-C848FDFBBEFD}"/>
          </ac:spMkLst>
        </pc:spChg>
        <pc:spChg chg="mod">
          <ac:chgData name="Yann Debray" userId="1ebe68dc-eb7a-4e48-a4a6-5c66058e557c" providerId="ADAL" clId="{80C3EF33-F5DC-415E-A1DC-63F21D84C388}" dt="2024-10-05T11:13:51.009" v="71" actId="1036"/>
          <ac:spMkLst>
            <pc:docMk/>
            <pc:sldMk cId="3544804435" sldId="318"/>
            <ac:spMk id="76" creationId="{B48CD218-45C3-E747-9BB6-D4E5325F3D14}"/>
          </ac:spMkLst>
        </pc:spChg>
        <pc:spChg chg="mod">
          <ac:chgData name="Yann Debray" userId="1ebe68dc-eb7a-4e48-a4a6-5c66058e557c" providerId="ADAL" clId="{80C3EF33-F5DC-415E-A1DC-63F21D84C388}" dt="2024-10-05T11:13:51.009" v="71" actId="1036"/>
          <ac:spMkLst>
            <pc:docMk/>
            <pc:sldMk cId="3544804435" sldId="318"/>
            <ac:spMk id="77" creationId="{0C72CA3C-093E-7946-AC6E-1A11860AE3FB}"/>
          </ac:spMkLst>
        </pc:spChg>
        <pc:spChg chg="mod">
          <ac:chgData name="Yann Debray" userId="1ebe68dc-eb7a-4e48-a4a6-5c66058e557c" providerId="ADAL" clId="{80C3EF33-F5DC-415E-A1DC-63F21D84C388}" dt="2024-10-05T11:13:51.009" v="71" actId="1036"/>
          <ac:spMkLst>
            <pc:docMk/>
            <pc:sldMk cId="3544804435" sldId="318"/>
            <ac:spMk id="78" creationId="{D7F44225-34C4-544D-BEF5-933E9E61D88B}"/>
          </ac:spMkLst>
        </pc:spChg>
        <pc:spChg chg="mod">
          <ac:chgData name="Yann Debray" userId="1ebe68dc-eb7a-4e48-a4a6-5c66058e557c" providerId="ADAL" clId="{80C3EF33-F5DC-415E-A1DC-63F21D84C388}" dt="2024-10-05T11:13:51.009" v="71" actId="1036"/>
          <ac:spMkLst>
            <pc:docMk/>
            <pc:sldMk cId="3544804435" sldId="318"/>
            <ac:spMk id="79" creationId="{FE9990DA-C3FE-444C-B2B9-B82BFACDDBA8}"/>
          </ac:spMkLst>
        </pc:spChg>
        <pc:spChg chg="mod">
          <ac:chgData name="Yann Debray" userId="1ebe68dc-eb7a-4e48-a4a6-5c66058e557c" providerId="ADAL" clId="{80C3EF33-F5DC-415E-A1DC-63F21D84C388}" dt="2024-10-05T11:13:51.009" v="71" actId="1036"/>
          <ac:spMkLst>
            <pc:docMk/>
            <pc:sldMk cId="3544804435" sldId="318"/>
            <ac:spMk id="87" creationId="{09B4F815-0320-824D-9659-BAC4315EACDF}"/>
          </ac:spMkLst>
        </pc:spChg>
        <pc:spChg chg="mod">
          <ac:chgData name="Yann Debray" userId="1ebe68dc-eb7a-4e48-a4a6-5c66058e557c" providerId="ADAL" clId="{80C3EF33-F5DC-415E-A1DC-63F21D84C388}" dt="2024-10-05T11:13:51.009" v="71" actId="1036"/>
          <ac:spMkLst>
            <pc:docMk/>
            <pc:sldMk cId="3544804435" sldId="318"/>
            <ac:spMk id="88" creationId="{7BE595D0-2901-9141-BFD5-30AC07019F8A}"/>
          </ac:spMkLst>
        </pc:spChg>
        <pc:spChg chg="mod">
          <ac:chgData name="Yann Debray" userId="1ebe68dc-eb7a-4e48-a4a6-5c66058e557c" providerId="ADAL" clId="{80C3EF33-F5DC-415E-A1DC-63F21D84C388}" dt="2024-10-05T11:13:51.009" v="71" actId="1036"/>
          <ac:spMkLst>
            <pc:docMk/>
            <pc:sldMk cId="3544804435" sldId="318"/>
            <ac:spMk id="89" creationId="{8F8E571D-898F-BF4E-8163-C4A7D4B720C1}"/>
          </ac:spMkLst>
        </pc:spChg>
        <pc:spChg chg="mod">
          <ac:chgData name="Yann Debray" userId="1ebe68dc-eb7a-4e48-a4a6-5c66058e557c" providerId="ADAL" clId="{80C3EF33-F5DC-415E-A1DC-63F21D84C388}" dt="2024-10-05T11:13:51.009" v="71" actId="1036"/>
          <ac:spMkLst>
            <pc:docMk/>
            <pc:sldMk cId="3544804435" sldId="318"/>
            <ac:spMk id="90" creationId="{9F97CD18-54F8-0E4F-B797-3F4626DFA996}"/>
          </ac:spMkLst>
        </pc:spChg>
        <pc:spChg chg="mod">
          <ac:chgData name="Yann Debray" userId="1ebe68dc-eb7a-4e48-a4a6-5c66058e557c" providerId="ADAL" clId="{80C3EF33-F5DC-415E-A1DC-63F21D84C388}" dt="2024-10-05T11:13:51.009" v="71" actId="1036"/>
          <ac:spMkLst>
            <pc:docMk/>
            <pc:sldMk cId="3544804435" sldId="318"/>
            <ac:spMk id="102" creationId="{15854010-C67F-7B4A-89E6-3EF976F68641}"/>
          </ac:spMkLst>
        </pc:spChg>
        <pc:spChg chg="mod">
          <ac:chgData name="Yann Debray" userId="1ebe68dc-eb7a-4e48-a4a6-5c66058e557c" providerId="ADAL" clId="{80C3EF33-F5DC-415E-A1DC-63F21D84C388}" dt="2024-10-05T11:13:51.009" v="71" actId="1036"/>
          <ac:spMkLst>
            <pc:docMk/>
            <pc:sldMk cId="3544804435" sldId="318"/>
            <ac:spMk id="104" creationId="{5BBE4FA1-E6AA-064A-9E67-E8E37BBF8830}"/>
          </ac:spMkLst>
        </pc:spChg>
        <pc:spChg chg="mod">
          <ac:chgData name="Yann Debray" userId="1ebe68dc-eb7a-4e48-a4a6-5c66058e557c" providerId="ADAL" clId="{80C3EF33-F5DC-415E-A1DC-63F21D84C388}" dt="2024-10-05T11:13:51.009" v="71" actId="1036"/>
          <ac:spMkLst>
            <pc:docMk/>
            <pc:sldMk cId="3544804435" sldId="318"/>
            <ac:spMk id="105" creationId="{64452868-4479-E541-B308-DB8A62A58377}"/>
          </ac:spMkLst>
        </pc:spChg>
        <pc:spChg chg="mod">
          <ac:chgData name="Yann Debray" userId="1ebe68dc-eb7a-4e48-a4a6-5c66058e557c" providerId="ADAL" clId="{80C3EF33-F5DC-415E-A1DC-63F21D84C388}" dt="2024-10-05T11:13:51.009" v="71" actId="1036"/>
          <ac:spMkLst>
            <pc:docMk/>
            <pc:sldMk cId="3544804435" sldId="318"/>
            <ac:spMk id="107" creationId="{0424E508-D860-FF45-9C17-F37AEF948A73}"/>
          </ac:spMkLst>
        </pc:spChg>
        <pc:spChg chg="mod">
          <ac:chgData name="Yann Debray" userId="1ebe68dc-eb7a-4e48-a4a6-5c66058e557c" providerId="ADAL" clId="{80C3EF33-F5DC-415E-A1DC-63F21D84C388}" dt="2024-10-05T11:13:51.009" v="71" actId="1036"/>
          <ac:spMkLst>
            <pc:docMk/>
            <pc:sldMk cId="3544804435" sldId="318"/>
            <ac:spMk id="108" creationId="{8B518B64-20B1-7B4E-95BC-77F06ED88879}"/>
          </ac:spMkLst>
        </pc:spChg>
        <pc:spChg chg="mod">
          <ac:chgData name="Yann Debray" userId="1ebe68dc-eb7a-4e48-a4a6-5c66058e557c" providerId="ADAL" clId="{80C3EF33-F5DC-415E-A1DC-63F21D84C388}" dt="2024-10-05T11:13:51.009" v="71" actId="1036"/>
          <ac:spMkLst>
            <pc:docMk/>
            <pc:sldMk cId="3544804435" sldId="318"/>
            <ac:spMk id="109" creationId="{335E5D76-35C7-7A46-B178-D5416319B2FA}"/>
          </ac:spMkLst>
        </pc:spChg>
        <pc:spChg chg="mod">
          <ac:chgData name="Yann Debray" userId="1ebe68dc-eb7a-4e48-a4a6-5c66058e557c" providerId="ADAL" clId="{80C3EF33-F5DC-415E-A1DC-63F21D84C388}" dt="2024-10-05T11:13:51.009" v="71" actId="1036"/>
          <ac:spMkLst>
            <pc:docMk/>
            <pc:sldMk cId="3544804435" sldId="318"/>
            <ac:spMk id="110" creationId="{5120CEF5-F9F4-DA4F-BC9D-42206D6379C0}"/>
          </ac:spMkLst>
        </pc:spChg>
        <pc:spChg chg="mod">
          <ac:chgData name="Yann Debray" userId="1ebe68dc-eb7a-4e48-a4a6-5c66058e557c" providerId="ADAL" clId="{80C3EF33-F5DC-415E-A1DC-63F21D84C388}" dt="2024-10-05T11:13:51.009" v="71" actId="1036"/>
          <ac:spMkLst>
            <pc:docMk/>
            <pc:sldMk cId="3544804435" sldId="318"/>
            <ac:spMk id="111" creationId="{EB7B9A07-7BFC-4846-B381-6994541B3687}"/>
          </ac:spMkLst>
        </pc:spChg>
        <pc:spChg chg="mod">
          <ac:chgData name="Yann Debray" userId="1ebe68dc-eb7a-4e48-a4a6-5c66058e557c" providerId="ADAL" clId="{80C3EF33-F5DC-415E-A1DC-63F21D84C388}" dt="2024-10-05T11:13:51.009" v="71" actId="1036"/>
          <ac:spMkLst>
            <pc:docMk/>
            <pc:sldMk cId="3544804435" sldId="318"/>
            <ac:spMk id="113" creationId="{160C9CCB-7568-E040-A787-CDEF9C220765}"/>
          </ac:spMkLst>
        </pc:spChg>
        <pc:spChg chg="mod">
          <ac:chgData name="Yann Debray" userId="1ebe68dc-eb7a-4e48-a4a6-5c66058e557c" providerId="ADAL" clId="{80C3EF33-F5DC-415E-A1DC-63F21D84C388}" dt="2024-10-05T11:13:51.009" v="71" actId="1036"/>
          <ac:spMkLst>
            <pc:docMk/>
            <pc:sldMk cId="3544804435" sldId="318"/>
            <ac:spMk id="114" creationId="{3427AD8D-45AE-5245-9CC9-6E37AF9BB673}"/>
          </ac:spMkLst>
        </pc:spChg>
        <pc:spChg chg="mod">
          <ac:chgData name="Yann Debray" userId="1ebe68dc-eb7a-4e48-a4a6-5c66058e557c" providerId="ADAL" clId="{80C3EF33-F5DC-415E-A1DC-63F21D84C388}" dt="2024-10-05T11:13:51.009" v="71" actId="1036"/>
          <ac:spMkLst>
            <pc:docMk/>
            <pc:sldMk cId="3544804435" sldId="318"/>
            <ac:spMk id="115" creationId="{253BCC59-F745-3241-9A30-710257ADB0A5}"/>
          </ac:spMkLst>
        </pc:spChg>
        <pc:spChg chg="mod">
          <ac:chgData name="Yann Debray" userId="1ebe68dc-eb7a-4e48-a4a6-5c66058e557c" providerId="ADAL" clId="{80C3EF33-F5DC-415E-A1DC-63F21D84C388}" dt="2024-10-05T11:13:51.009" v="71" actId="1036"/>
          <ac:spMkLst>
            <pc:docMk/>
            <pc:sldMk cId="3544804435" sldId="318"/>
            <ac:spMk id="117" creationId="{3A734D5E-4DF5-F44C-8B45-951D6C37D57C}"/>
          </ac:spMkLst>
        </pc:spChg>
        <pc:spChg chg="mod">
          <ac:chgData name="Yann Debray" userId="1ebe68dc-eb7a-4e48-a4a6-5c66058e557c" providerId="ADAL" clId="{80C3EF33-F5DC-415E-A1DC-63F21D84C388}" dt="2024-10-05T11:13:51.009" v="71" actId="1036"/>
          <ac:spMkLst>
            <pc:docMk/>
            <pc:sldMk cId="3544804435" sldId="318"/>
            <ac:spMk id="118" creationId="{8B2712B4-D65D-2847-9B61-C52CCFBFBC34}"/>
          </ac:spMkLst>
        </pc:spChg>
        <pc:spChg chg="mod">
          <ac:chgData name="Yann Debray" userId="1ebe68dc-eb7a-4e48-a4a6-5c66058e557c" providerId="ADAL" clId="{80C3EF33-F5DC-415E-A1DC-63F21D84C388}" dt="2024-10-05T11:13:51.009" v="71" actId="1036"/>
          <ac:spMkLst>
            <pc:docMk/>
            <pc:sldMk cId="3544804435" sldId="318"/>
            <ac:spMk id="119" creationId="{A49DAAB5-3DEA-9640-8CC0-A8BDAD0DA8EA}"/>
          </ac:spMkLst>
        </pc:spChg>
        <pc:spChg chg="mod">
          <ac:chgData name="Yann Debray" userId="1ebe68dc-eb7a-4e48-a4a6-5c66058e557c" providerId="ADAL" clId="{80C3EF33-F5DC-415E-A1DC-63F21D84C388}" dt="2024-10-05T11:13:51.009" v="71" actId="1036"/>
          <ac:spMkLst>
            <pc:docMk/>
            <pc:sldMk cId="3544804435" sldId="318"/>
            <ac:spMk id="120" creationId="{1E32332E-DBDC-E047-9FDC-50AFC3568280}"/>
          </ac:spMkLst>
        </pc:spChg>
        <pc:spChg chg="mod">
          <ac:chgData name="Yann Debray" userId="1ebe68dc-eb7a-4e48-a4a6-5c66058e557c" providerId="ADAL" clId="{80C3EF33-F5DC-415E-A1DC-63F21D84C388}" dt="2024-10-05T11:13:51.009" v="71" actId="1036"/>
          <ac:spMkLst>
            <pc:docMk/>
            <pc:sldMk cId="3544804435" sldId="318"/>
            <ac:spMk id="128" creationId="{D340C76A-1203-0640-854A-8C3C894D4ED8}"/>
          </ac:spMkLst>
        </pc:spChg>
        <pc:spChg chg="mod">
          <ac:chgData name="Yann Debray" userId="1ebe68dc-eb7a-4e48-a4a6-5c66058e557c" providerId="ADAL" clId="{80C3EF33-F5DC-415E-A1DC-63F21D84C388}" dt="2024-10-05T11:13:51.009" v="71" actId="1036"/>
          <ac:spMkLst>
            <pc:docMk/>
            <pc:sldMk cId="3544804435" sldId="318"/>
            <ac:spMk id="130" creationId="{10492158-9803-F347-9CE4-CA9E57F729B0}"/>
          </ac:spMkLst>
        </pc:spChg>
        <pc:spChg chg="mod">
          <ac:chgData name="Yann Debray" userId="1ebe68dc-eb7a-4e48-a4a6-5c66058e557c" providerId="ADAL" clId="{80C3EF33-F5DC-415E-A1DC-63F21D84C388}" dt="2024-10-05T11:13:51.009" v="71" actId="1036"/>
          <ac:spMkLst>
            <pc:docMk/>
            <pc:sldMk cId="3544804435" sldId="318"/>
            <ac:spMk id="132" creationId="{00E65337-F9CC-044D-8D78-65E9C2E53592}"/>
          </ac:spMkLst>
        </pc:spChg>
        <pc:spChg chg="mod">
          <ac:chgData name="Yann Debray" userId="1ebe68dc-eb7a-4e48-a4a6-5c66058e557c" providerId="ADAL" clId="{80C3EF33-F5DC-415E-A1DC-63F21D84C388}" dt="2024-10-05T11:13:51.009" v="71" actId="1036"/>
          <ac:spMkLst>
            <pc:docMk/>
            <pc:sldMk cId="3544804435" sldId="318"/>
            <ac:spMk id="137" creationId="{333859A9-F380-B148-84F8-F1A093E68413}"/>
          </ac:spMkLst>
        </pc:spChg>
        <pc:spChg chg="mod">
          <ac:chgData name="Yann Debray" userId="1ebe68dc-eb7a-4e48-a4a6-5c66058e557c" providerId="ADAL" clId="{80C3EF33-F5DC-415E-A1DC-63F21D84C388}" dt="2024-10-05T11:13:51.009" v="71" actId="1036"/>
          <ac:spMkLst>
            <pc:docMk/>
            <pc:sldMk cId="3544804435" sldId="318"/>
            <ac:spMk id="138" creationId="{3738A107-D721-254D-9D9B-851688040FEB}"/>
          </ac:spMkLst>
        </pc:spChg>
        <pc:spChg chg="mod">
          <ac:chgData name="Yann Debray" userId="1ebe68dc-eb7a-4e48-a4a6-5c66058e557c" providerId="ADAL" clId="{80C3EF33-F5DC-415E-A1DC-63F21D84C388}" dt="2024-10-05T11:13:51.009" v="71" actId="1036"/>
          <ac:spMkLst>
            <pc:docMk/>
            <pc:sldMk cId="3544804435" sldId="318"/>
            <ac:spMk id="140" creationId="{AB66A1CF-2848-0649-AB7D-5B45B39E7BA3}"/>
          </ac:spMkLst>
        </pc:spChg>
        <pc:spChg chg="mod">
          <ac:chgData name="Yann Debray" userId="1ebe68dc-eb7a-4e48-a4a6-5c66058e557c" providerId="ADAL" clId="{80C3EF33-F5DC-415E-A1DC-63F21D84C388}" dt="2024-10-05T11:13:51.009" v="71" actId="1036"/>
          <ac:spMkLst>
            <pc:docMk/>
            <pc:sldMk cId="3544804435" sldId="318"/>
            <ac:spMk id="141" creationId="{704570DC-F73B-E94A-9B14-4C5F53118D3F}"/>
          </ac:spMkLst>
        </pc:spChg>
        <pc:spChg chg="mod">
          <ac:chgData name="Yann Debray" userId="1ebe68dc-eb7a-4e48-a4a6-5c66058e557c" providerId="ADAL" clId="{80C3EF33-F5DC-415E-A1DC-63F21D84C388}" dt="2024-10-05T11:13:51.009" v="71" actId="1036"/>
          <ac:spMkLst>
            <pc:docMk/>
            <pc:sldMk cId="3544804435" sldId="318"/>
            <ac:spMk id="143" creationId="{1C30CEF4-3233-5246-A7C5-C549CF7D2F15}"/>
          </ac:spMkLst>
        </pc:spChg>
        <pc:spChg chg="mod">
          <ac:chgData name="Yann Debray" userId="1ebe68dc-eb7a-4e48-a4a6-5c66058e557c" providerId="ADAL" clId="{80C3EF33-F5DC-415E-A1DC-63F21D84C388}" dt="2024-10-05T11:13:51.009" v="71" actId="1036"/>
          <ac:spMkLst>
            <pc:docMk/>
            <pc:sldMk cId="3544804435" sldId="318"/>
            <ac:spMk id="145" creationId="{C349E46D-5311-DE43-B737-97B9B3434F64}"/>
          </ac:spMkLst>
        </pc:spChg>
        <pc:spChg chg="mod">
          <ac:chgData name="Yann Debray" userId="1ebe68dc-eb7a-4e48-a4a6-5c66058e557c" providerId="ADAL" clId="{80C3EF33-F5DC-415E-A1DC-63F21D84C388}" dt="2024-10-05T11:13:51.009" v="71" actId="1036"/>
          <ac:spMkLst>
            <pc:docMk/>
            <pc:sldMk cId="3544804435" sldId="318"/>
            <ac:spMk id="146" creationId="{04F57991-D2F4-614E-B4B6-209F737DF5E3}"/>
          </ac:spMkLst>
        </pc:spChg>
        <pc:spChg chg="mod">
          <ac:chgData name="Yann Debray" userId="1ebe68dc-eb7a-4e48-a4a6-5c66058e557c" providerId="ADAL" clId="{80C3EF33-F5DC-415E-A1DC-63F21D84C388}" dt="2024-10-05T11:13:51.009" v="71" actId="1036"/>
          <ac:spMkLst>
            <pc:docMk/>
            <pc:sldMk cId="3544804435" sldId="318"/>
            <ac:spMk id="147" creationId="{5D66A333-BB72-0A41-B082-E8C9164F4265}"/>
          </ac:spMkLst>
        </pc:spChg>
        <pc:spChg chg="mod">
          <ac:chgData name="Yann Debray" userId="1ebe68dc-eb7a-4e48-a4a6-5c66058e557c" providerId="ADAL" clId="{80C3EF33-F5DC-415E-A1DC-63F21D84C388}" dt="2024-10-05T11:13:51.009" v="71" actId="1036"/>
          <ac:spMkLst>
            <pc:docMk/>
            <pc:sldMk cId="3544804435" sldId="318"/>
            <ac:spMk id="148" creationId="{0B23EA99-1ACD-3A43-9958-94C9FC3D8699}"/>
          </ac:spMkLst>
        </pc:spChg>
        <pc:spChg chg="mod">
          <ac:chgData name="Yann Debray" userId="1ebe68dc-eb7a-4e48-a4a6-5c66058e557c" providerId="ADAL" clId="{80C3EF33-F5DC-415E-A1DC-63F21D84C388}" dt="2024-10-05T11:13:51.009" v="71" actId="1036"/>
          <ac:spMkLst>
            <pc:docMk/>
            <pc:sldMk cId="3544804435" sldId="318"/>
            <ac:spMk id="150" creationId="{8BFC5B06-58B4-E847-8D04-07687C36E862}"/>
          </ac:spMkLst>
        </pc:spChg>
        <pc:spChg chg="mod">
          <ac:chgData name="Yann Debray" userId="1ebe68dc-eb7a-4e48-a4a6-5c66058e557c" providerId="ADAL" clId="{80C3EF33-F5DC-415E-A1DC-63F21D84C388}" dt="2024-10-05T11:13:51.009" v="71" actId="1036"/>
          <ac:spMkLst>
            <pc:docMk/>
            <pc:sldMk cId="3544804435" sldId="318"/>
            <ac:spMk id="154" creationId="{6FAA2477-091F-D24F-AD6B-8A4696DCEA79}"/>
          </ac:spMkLst>
        </pc:spChg>
        <pc:spChg chg="mod">
          <ac:chgData name="Yann Debray" userId="1ebe68dc-eb7a-4e48-a4a6-5c66058e557c" providerId="ADAL" clId="{80C3EF33-F5DC-415E-A1DC-63F21D84C388}" dt="2024-10-05T11:13:51.009" v="71" actId="1036"/>
          <ac:spMkLst>
            <pc:docMk/>
            <pc:sldMk cId="3544804435" sldId="318"/>
            <ac:spMk id="155" creationId="{28AA2980-3355-C64C-95DD-DA026D5FED5B}"/>
          </ac:spMkLst>
        </pc:spChg>
        <pc:spChg chg="mod">
          <ac:chgData name="Yann Debray" userId="1ebe68dc-eb7a-4e48-a4a6-5c66058e557c" providerId="ADAL" clId="{80C3EF33-F5DC-415E-A1DC-63F21D84C388}" dt="2024-10-05T11:13:51.009" v="71" actId="1036"/>
          <ac:spMkLst>
            <pc:docMk/>
            <pc:sldMk cId="3544804435" sldId="318"/>
            <ac:spMk id="156" creationId="{309F6922-96C5-F142-B033-2A108A36C752}"/>
          </ac:spMkLst>
        </pc:spChg>
        <pc:spChg chg="mod">
          <ac:chgData name="Yann Debray" userId="1ebe68dc-eb7a-4e48-a4a6-5c66058e557c" providerId="ADAL" clId="{80C3EF33-F5DC-415E-A1DC-63F21D84C388}" dt="2024-10-05T11:13:51.009" v="71" actId="1036"/>
          <ac:spMkLst>
            <pc:docMk/>
            <pc:sldMk cId="3544804435" sldId="318"/>
            <ac:spMk id="157" creationId="{3865D217-089B-C948-A82C-C372C1F51057}"/>
          </ac:spMkLst>
        </pc:spChg>
        <pc:spChg chg="mod">
          <ac:chgData name="Yann Debray" userId="1ebe68dc-eb7a-4e48-a4a6-5c66058e557c" providerId="ADAL" clId="{80C3EF33-F5DC-415E-A1DC-63F21D84C388}" dt="2024-10-05T11:13:51.009" v="71" actId="1036"/>
          <ac:spMkLst>
            <pc:docMk/>
            <pc:sldMk cId="3544804435" sldId="318"/>
            <ac:spMk id="158" creationId="{26DFCE46-21EE-8143-A586-8886F0799B7A}"/>
          </ac:spMkLst>
        </pc:spChg>
        <pc:spChg chg="mod">
          <ac:chgData name="Yann Debray" userId="1ebe68dc-eb7a-4e48-a4a6-5c66058e557c" providerId="ADAL" clId="{80C3EF33-F5DC-415E-A1DC-63F21D84C388}" dt="2024-10-05T11:13:51.009" v="71" actId="1036"/>
          <ac:spMkLst>
            <pc:docMk/>
            <pc:sldMk cId="3544804435" sldId="318"/>
            <ac:spMk id="159" creationId="{5F751B7A-BCC1-1C4A-9AED-B25750D6CC9F}"/>
          </ac:spMkLst>
        </pc:spChg>
        <pc:spChg chg="mod">
          <ac:chgData name="Yann Debray" userId="1ebe68dc-eb7a-4e48-a4a6-5c66058e557c" providerId="ADAL" clId="{80C3EF33-F5DC-415E-A1DC-63F21D84C388}" dt="2024-10-05T11:13:51.009" v="71" actId="1036"/>
          <ac:spMkLst>
            <pc:docMk/>
            <pc:sldMk cId="3544804435" sldId="318"/>
            <ac:spMk id="162" creationId="{7A0DE4D5-0F1D-654F-9CAB-071FF539D94B}"/>
          </ac:spMkLst>
        </pc:spChg>
        <pc:spChg chg="mod">
          <ac:chgData name="Yann Debray" userId="1ebe68dc-eb7a-4e48-a4a6-5c66058e557c" providerId="ADAL" clId="{80C3EF33-F5DC-415E-A1DC-63F21D84C388}" dt="2024-10-05T11:13:51.009" v="71" actId="1036"/>
          <ac:spMkLst>
            <pc:docMk/>
            <pc:sldMk cId="3544804435" sldId="318"/>
            <ac:spMk id="164" creationId="{D0E88DF2-61E8-7443-811A-6FB61CD608D5}"/>
          </ac:spMkLst>
        </pc:spChg>
        <pc:spChg chg="mod">
          <ac:chgData name="Yann Debray" userId="1ebe68dc-eb7a-4e48-a4a6-5c66058e557c" providerId="ADAL" clId="{80C3EF33-F5DC-415E-A1DC-63F21D84C388}" dt="2024-10-05T11:13:51.009" v="71" actId="1036"/>
          <ac:spMkLst>
            <pc:docMk/>
            <pc:sldMk cId="3544804435" sldId="318"/>
            <ac:spMk id="165" creationId="{DBBCB314-08DC-7E42-A245-6216718E50D0}"/>
          </ac:spMkLst>
        </pc:spChg>
        <pc:spChg chg="mod">
          <ac:chgData name="Yann Debray" userId="1ebe68dc-eb7a-4e48-a4a6-5c66058e557c" providerId="ADAL" clId="{80C3EF33-F5DC-415E-A1DC-63F21D84C388}" dt="2024-10-05T11:13:51.009" v="71" actId="1036"/>
          <ac:spMkLst>
            <pc:docMk/>
            <pc:sldMk cId="3544804435" sldId="318"/>
            <ac:spMk id="167" creationId="{01CD38AD-4376-3D4B-AB33-F5D2BA2CC1EC}"/>
          </ac:spMkLst>
        </pc:spChg>
        <pc:spChg chg="mod">
          <ac:chgData name="Yann Debray" userId="1ebe68dc-eb7a-4e48-a4a6-5c66058e557c" providerId="ADAL" clId="{80C3EF33-F5DC-415E-A1DC-63F21D84C388}" dt="2024-10-05T11:13:51.009" v="71" actId="1036"/>
          <ac:spMkLst>
            <pc:docMk/>
            <pc:sldMk cId="3544804435" sldId="318"/>
            <ac:spMk id="170" creationId="{19F49C04-3852-BD48-9802-3FA51A239BD1}"/>
          </ac:spMkLst>
        </pc:spChg>
        <pc:spChg chg="mod">
          <ac:chgData name="Yann Debray" userId="1ebe68dc-eb7a-4e48-a4a6-5c66058e557c" providerId="ADAL" clId="{80C3EF33-F5DC-415E-A1DC-63F21D84C388}" dt="2024-10-05T11:13:51.009" v="71" actId="1036"/>
          <ac:spMkLst>
            <pc:docMk/>
            <pc:sldMk cId="3544804435" sldId="318"/>
            <ac:spMk id="171" creationId="{DA6BED41-AC22-B74A-BED9-77787BEC424A}"/>
          </ac:spMkLst>
        </pc:spChg>
        <pc:spChg chg="mod">
          <ac:chgData name="Yann Debray" userId="1ebe68dc-eb7a-4e48-a4a6-5c66058e557c" providerId="ADAL" clId="{80C3EF33-F5DC-415E-A1DC-63F21D84C388}" dt="2024-10-05T11:13:51.009" v="71" actId="1036"/>
          <ac:spMkLst>
            <pc:docMk/>
            <pc:sldMk cId="3544804435" sldId="318"/>
            <ac:spMk id="172" creationId="{BB512D9E-9263-F74D-A61F-B9EE6759ABCF}"/>
          </ac:spMkLst>
        </pc:spChg>
        <pc:spChg chg="mod">
          <ac:chgData name="Yann Debray" userId="1ebe68dc-eb7a-4e48-a4a6-5c66058e557c" providerId="ADAL" clId="{80C3EF33-F5DC-415E-A1DC-63F21D84C388}" dt="2024-10-05T11:13:51.009" v="71" actId="1036"/>
          <ac:spMkLst>
            <pc:docMk/>
            <pc:sldMk cId="3544804435" sldId="318"/>
            <ac:spMk id="173" creationId="{0EB79156-40AE-8B4B-B24C-DCEE2F34C9DD}"/>
          </ac:spMkLst>
        </pc:spChg>
        <pc:spChg chg="mod">
          <ac:chgData name="Yann Debray" userId="1ebe68dc-eb7a-4e48-a4a6-5c66058e557c" providerId="ADAL" clId="{80C3EF33-F5DC-415E-A1DC-63F21D84C388}" dt="2024-10-05T11:13:51.009" v="71" actId="1036"/>
          <ac:spMkLst>
            <pc:docMk/>
            <pc:sldMk cId="3544804435" sldId="318"/>
            <ac:spMk id="174" creationId="{5FFB8088-D0BA-FF4B-AF11-8FFEF29301AE}"/>
          </ac:spMkLst>
        </pc:spChg>
        <pc:spChg chg="mod">
          <ac:chgData name="Yann Debray" userId="1ebe68dc-eb7a-4e48-a4a6-5c66058e557c" providerId="ADAL" clId="{80C3EF33-F5DC-415E-A1DC-63F21D84C388}" dt="2024-10-05T11:13:51.009" v="71" actId="1036"/>
          <ac:spMkLst>
            <pc:docMk/>
            <pc:sldMk cId="3544804435" sldId="318"/>
            <ac:spMk id="175" creationId="{0AB559D4-D66E-2449-B870-B9A1B50BD0C7}"/>
          </ac:spMkLst>
        </pc:spChg>
        <pc:spChg chg="mod">
          <ac:chgData name="Yann Debray" userId="1ebe68dc-eb7a-4e48-a4a6-5c66058e557c" providerId="ADAL" clId="{80C3EF33-F5DC-415E-A1DC-63F21D84C388}" dt="2024-10-05T11:13:51.009" v="71" actId="1036"/>
          <ac:spMkLst>
            <pc:docMk/>
            <pc:sldMk cId="3544804435" sldId="318"/>
            <ac:spMk id="178" creationId="{609E5A85-BB5B-5E44-B598-380B8789170D}"/>
          </ac:spMkLst>
        </pc:spChg>
        <pc:spChg chg="mod">
          <ac:chgData name="Yann Debray" userId="1ebe68dc-eb7a-4e48-a4a6-5c66058e557c" providerId="ADAL" clId="{80C3EF33-F5DC-415E-A1DC-63F21D84C388}" dt="2024-10-05T11:13:51.009" v="71" actId="1036"/>
          <ac:spMkLst>
            <pc:docMk/>
            <pc:sldMk cId="3544804435" sldId="318"/>
            <ac:spMk id="179" creationId="{0F757733-852E-024D-905C-8575A898656F}"/>
          </ac:spMkLst>
        </pc:spChg>
        <pc:spChg chg="mod">
          <ac:chgData name="Yann Debray" userId="1ebe68dc-eb7a-4e48-a4a6-5c66058e557c" providerId="ADAL" clId="{80C3EF33-F5DC-415E-A1DC-63F21D84C388}" dt="2024-10-05T11:13:51.009" v="71" actId="1036"/>
          <ac:spMkLst>
            <pc:docMk/>
            <pc:sldMk cId="3544804435" sldId="318"/>
            <ac:spMk id="180" creationId="{A22782DC-7D42-5343-88D3-884B8B8CC55E}"/>
          </ac:spMkLst>
        </pc:spChg>
        <pc:spChg chg="mod">
          <ac:chgData name="Yann Debray" userId="1ebe68dc-eb7a-4e48-a4a6-5c66058e557c" providerId="ADAL" clId="{80C3EF33-F5DC-415E-A1DC-63F21D84C388}" dt="2024-10-05T11:13:51.009" v="71" actId="1036"/>
          <ac:spMkLst>
            <pc:docMk/>
            <pc:sldMk cId="3544804435" sldId="318"/>
            <ac:spMk id="181" creationId="{D93009DA-86C2-F749-AD6E-FEFCB919AB7D}"/>
          </ac:spMkLst>
        </pc:spChg>
        <pc:spChg chg="mod">
          <ac:chgData name="Yann Debray" userId="1ebe68dc-eb7a-4e48-a4a6-5c66058e557c" providerId="ADAL" clId="{80C3EF33-F5DC-415E-A1DC-63F21D84C388}" dt="2024-10-05T11:13:51.009" v="71" actId="1036"/>
          <ac:spMkLst>
            <pc:docMk/>
            <pc:sldMk cId="3544804435" sldId="318"/>
            <ac:spMk id="185" creationId="{072DB14F-2BD2-554D-A068-154458AF0398}"/>
          </ac:spMkLst>
        </pc:spChg>
        <pc:spChg chg="mod">
          <ac:chgData name="Yann Debray" userId="1ebe68dc-eb7a-4e48-a4a6-5c66058e557c" providerId="ADAL" clId="{80C3EF33-F5DC-415E-A1DC-63F21D84C388}" dt="2024-10-05T11:13:51.009" v="71" actId="1036"/>
          <ac:spMkLst>
            <pc:docMk/>
            <pc:sldMk cId="3544804435" sldId="318"/>
            <ac:spMk id="195" creationId="{56A4CFF5-42D6-794A-AF2E-7793B3FBD274}"/>
          </ac:spMkLst>
        </pc:spChg>
        <pc:spChg chg="mod">
          <ac:chgData name="Yann Debray" userId="1ebe68dc-eb7a-4e48-a4a6-5c66058e557c" providerId="ADAL" clId="{80C3EF33-F5DC-415E-A1DC-63F21D84C388}" dt="2024-10-05T11:13:51.009" v="71" actId="1036"/>
          <ac:spMkLst>
            <pc:docMk/>
            <pc:sldMk cId="3544804435" sldId="318"/>
            <ac:spMk id="201" creationId="{55896084-1157-5049-936D-0ABC8034CFF9}"/>
          </ac:spMkLst>
        </pc:spChg>
        <pc:spChg chg="mod">
          <ac:chgData name="Yann Debray" userId="1ebe68dc-eb7a-4e48-a4a6-5c66058e557c" providerId="ADAL" clId="{80C3EF33-F5DC-415E-A1DC-63F21D84C388}" dt="2024-10-05T11:13:51.009" v="71" actId="1036"/>
          <ac:spMkLst>
            <pc:docMk/>
            <pc:sldMk cId="3544804435" sldId="318"/>
            <ac:spMk id="203" creationId="{5493685D-D2D5-9143-8CB1-26CF40722BB0}"/>
          </ac:spMkLst>
        </pc:spChg>
        <pc:spChg chg="mod">
          <ac:chgData name="Yann Debray" userId="1ebe68dc-eb7a-4e48-a4a6-5c66058e557c" providerId="ADAL" clId="{80C3EF33-F5DC-415E-A1DC-63F21D84C388}" dt="2024-10-05T11:13:51.009" v="71" actId="1036"/>
          <ac:spMkLst>
            <pc:docMk/>
            <pc:sldMk cId="3544804435" sldId="318"/>
            <ac:spMk id="204" creationId="{4FA44AEC-C204-3242-AC0A-7A9E44EF8CD5}"/>
          </ac:spMkLst>
        </pc:spChg>
        <pc:spChg chg="mod">
          <ac:chgData name="Yann Debray" userId="1ebe68dc-eb7a-4e48-a4a6-5c66058e557c" providerId="ADAL" clId="{80C3EF33-F5DC-415E-A1DC-63F21D84C388}" dt="2024-10-05T11:13:51.009" v="71" actId="1036"/>
          <ac:spMkLst>
            <pc:docMk/>
            <pc:sldMk cId="3544804435" sldId="318"/>
            <ac:spMk id="208" creationId="{18C859C6-E432-5C41-8F89-0A65FBFBF995}"/>
          </ac:spMkLst>
        </pc:spChg>
        <pc:spChg chg="mod">
          <ac:chgData name="Yann Debray" userId="1ebe68dc-eb7a-4e48-a4a6-5c66058e557c" providerId="ADAL" clId="{80C3EF33-F5DC-415E-A1DC-63F21D84C388}" dt="2024-10-05T11:13:51.009" v="71" actId="1036"/>
          <ac:spMkLst>
            <pc:docMk/>
            <pc:sldMk cId="3544804435" sldId="318"/>
            <ac:spMk id="212" creationId="{1A085859-EF61-044D-9D1A-5E09F5142A1D}"/>
          </ac:spMkLst>
        </pc:spChg>
        <pc:spChg chg="mod">
          <ac:chgData name="Yann Debray" userId="1ebe68dc-eb7a-4e48-a4a6-5c66058e557c" providerId="ADAL" clId="{80C3EF33-F5DC-415E-A1DC-63F21D84C388}" dt="2024-10-05T11:13:51.009" v="71" actId="1036"/>
          <ac:spMkLst>
            <pc:docMk/>
            <pc:sldMk cId="3544804435" sldId="318"/>
            <ac:spMk id="215" creationId="{E5DACA08-9EE9-4646-B584-BFDD8CA5B03A}"/>
          </ac:spMkLst>
        </pc:spChg>
        <pc:spChg chg="mod">
          <ac:chgData name="Yann Debray" userId="1ebe68dc-eb7a-4e48-a4a6-5c66058e557c" providerId="ADAL" clId="{80C3EF33-F5DC-415E-A1DC-63F21D84C388}" dt="2024-10-05T11:13:51.009" v="71" actId="1036"/>
          <ac:spMkLst>
            <pc:docMk/>
            <pc:sldMk cId="3544804435" sldId="318"/>
            <ac:spMk id="217" creationId="{F6809D13-34BC-6B4F-9843-57495CB4A1D1}"/>
          </ac:spMkLst>
        </pc:spChg>
        <pc:spChg chg="mod">
          <ac:chgData name="Yann Debray" userId="1ebe68dc-eb7a-4e48-a4a6-5c66058e557c" providerId="ADAL" clId="{80C3EF33-F5DC-415E-A1DC-63F21D84C388}" dt="2024-10-05T11:13:51.009" v="71" actId="1036"/>
          <ac:spMkLst>
            <pc:docMk/>
            <pc:sldMk cId="3544804435" sldId="318"/>
            <ac:spMk id="218" creationId="{8DA1CEF2-9BA0-D24C-B08A-58775102967F}"/>
          </ac:spMkLst>
        </pc:spChg>
        <pc:spChg chg="mod">
          <ac:chgData name="Yann Debray" userId="1ebe68dc-eb7a-4e48-a4a6-5c66058e557c" providerId="ADAL" clId="{80C3EF33-F5DC-415E-A1DC-63F21D84C388}" dt="2024-10-05T11:13:51.009" v="71" actId="1036"/>
          <ac:spMkLst>
            <pc:docMk/>
            <pc:sldMk cId="3544804435" sldId="318"/>
            <ac:spMk id="219" creationId="{2EC6D1D0-7983-4C46-9F69-2147001B1A38}"/>
          </ac:spMkLst>
        </pc:spChg>
        <pc:spChg chg="mod">
          <ac:chgData name="Yann Debray" userId="1ebe68dc-eb7a-4e48-a4a6-5c66058e557c" providerId="ADAL" clId="{80C3EF33-F5DC-415E-A1DC-63F21D84C388}" dt="2024-10-05T11:13:51.009" v="71" actId="1036"/>
          <ac:spMkLst>
            <pc:docMk/>
            <pc:sldMk cId="3544804435" sldId="318"/>
            <ac:spMk id="220" creationId="{7AF81487-A2BA-F740-ADF3-BF145D72C6E8}"/>
          </ac:spMkLst>
        </pc:spChg>
        <pc:spChg chg="mod">
          <ac:chgData name="Yann Debray" userId="1ebe68dc-eb7a-4e48-a4a6-5c66058e557c" providerId="ADAL" clId="{80C3EF33-F5DC-415E-A1DC-63F21D84C388}" dt="2024-10-05T11:13:51.009" v="71" actId="1036"/>
          <ac:spMkLst>
            <pc:docMk/>
            <pc:sldMk cId="3544804435" sldId="318"/>
            <ac:spMk id="221" creationId="{2859B171-FD31-EE48-96F8-A617DEA68A1D}"/>
          </ac:spMkLst>
        </pc:spChg>
        <pc:spChg chg="mod">
          <ac:chgData name="Yann Debray" userId="1ebe68dc-eb7a-4e48-a4a6-5c66058e557c" providerId="ADAL" clId="{80C3EF33-F5DC-415E-A1DC-63F21D84C388}" dt="2024-10-05T11:13:51.009" v="71" actId="1036"/>
          <ac:spMkLst>
            <pc:docMk/>
            <pc:sldMk cId="3544804435" sldId="318"/>
            <ac:spMk id="222" creationId="{8EE6EA11-8F87-1B4D-A6AF-C63986F819B5}"/>
          </ac:spMkLst>
        </pc:spChg>
        <pc:spChg chg="mod">
          <ac:chgData name="Yann Debray" userId="1ebe68dc-eb7a-4e48-a4a6-5c66058e557c" providerId="ADAL" clId="{80C3EF33-F5DC-415E-A1DC-63F21D84C388}" dt="2024-10-05T11:13:51.009" v="71" actId="1036"/>
          <ac:spMkLst>
            <pc:docMk/>
            <pc:sldMk cId="3544804435" sldId="318"/>
            <ac:spMk id="223" creationId="{E788B85C-8630-DA41-A75A-E62185C7A267}"/>
          </ac:spMkLst>
        </pc:spChg>
        <pc:spChg chg="mod">
          <ac:chgData name="Yann Debray" userId="1ebe68dc-eb7a-4e48-a4a6-5c66058e557c" providerId="ADAL" clId="{80C3EF33-F5DC-415E-A1DC-63F21D84C388}" dt="2024-10-05T11:13:51.009" v="71" actId="1036"/>
          <ac:spMkLst>
            <pc:docMk/>
            <pc:sldMk cId="3544804435" sldId="318"/>
            <ac:spMk id="225" creationId="{35242255-B6F2-6142-B418-F0615E7A31AD}"/>
          </ac:spMkLst>
        </pc:spChg>
        <pc:spChg chg="mod">
          <ac:chgData name="Yann Debray" userId="1ebe68dc-eb7a-4e48-a4a6-5c66058e557c" providerId="ADAL" clId="{80C3EF33-F5DC-415E-A1DC-63F21D84C388}" dt="2024-10-05T11:13:51.009" v="71" actId="1036"/>
          <ac:spMkLst>
            <pc:docMk/>
            <pc:sldMk cId="3544804435" sldId="318"/>
            <ac:spMk id="226" creationId="{06E10C72-F99A-5A49-B980-6B7C5EF04109}"/>
          </ac:spMkLst>
        </pc:spChg>
        <pc:spChg chg="mod">
          <ac:chgData name="Yann Debray" userId="1ebe68dc-eb7a-4e48-a4a6-5c66058e557c" providerId="ADAL" clId="{80C3EF33-F5DC-415E-A1DC-63F21D84C388}" dt="2024-10-05T11:13:51.009" v="71" actId="1036"/>
          <ac:spMkLst>
            <pc:docMk/>
            <pc:sldMk cId="3544804435" sldId="318"/>
            <ac:spMk id="227" creationId="{EF24D2AE-1B1D-7F48-9953-6A7D2DC7DA4C}"/>
          </ac:spMkLst>
        </pc:spChg>
        <pc:spChg chg="mod">
          <ac:chgData name="Yann Debray" userId="1ebe68dc-eb7a-4e48-a4a6-5c66058e557c" providerId="ADAL" clId="{80C3EF33-F5DC-415E-A1DC-63F21D84C388}" dt="2024-10-05T11:13:51.009" v="71" actId="1036"/>
          <ac:spMkLst>
            <pc:docMk/>
            <pc:sldMk cId="3544804435" sldId="318"/>
            <ac:spMk id="228" creationId="{8AD42C79-D6BF-FE4C-A8AB-9C24FEE9E480}"/>
          </ac:spMkLst>
        </pc:spChg>
        <pc:spChg chg="mod">
          <ac:chgData name="Yann Debray" userId="1ebe68dc-eb7a-4e48-a4a6-5c66058e557c" providerId="ADAL" clId="{80C3EF33-F5DC-415E-A1DC-63F21D84C388}" dt="2024-10-05T11:13:51.009" v="71" actId="1036"/>
          <ac:spMkLst>
            <pc:docMk/>
            <pc:sldMk cId="3544804435" sldId="318"/>
            <ac:spMk id="229" creationId="{F5A53497-9001-204E-805D-CD2E06FC45DC}"/>
          </ac:spMkLst>
        </pc:spChg>
        <pc:spChg chg="mod">
          <ac:chgData name="Yann Debray" userId="1ebe68dc-eb7a-4e48-a4a6-5c66058e557c" providerId="ADAL" clId="{80C3EF33-F5DC-415E-A1DC-63F21D84C388}" dt="2024-10-05T11:13:51.009" v="71" actId="1036"/>
          <ac:spMkLst>
            <pc:docMk/>
            <pc:sldMk cId="3544804435" sldId="318"/>
            <ac:spMk id="231" creationId="{A5261A44-76FE-0940-9FAD-CEF8EEBDB48E}"/>
          </ac:spMkLst>
        </pc:spChg>
        <pc:spChg chg="mod">
          <ac:chgData name="Yann Debray" userId="1ebe68dc-eb7a-4e48-a4a6-5c66058e557c" providerId="ADAL" clId="{80C3EF33-F5DC-415E-A1DC-63F21D84C388}" dt="2024-10-05T11:13:51.009" v="71" actId="1036"/>
          <ac:spMkLst>
            <pc:docMk/>
            <pc:sldMk cId="3544804435" sldId="318"/>
            <ac:spMk id="233" creationId="{C6B86020-B888-BE40-9B2D-3E3065B0E0EB}"/>
          </ac:spMkLst>
        </pc:spChg>
        <pc:spChg chg="mod">
          <ac:chgData name="Yann Debray" userId="1ebe68dc-eb7a-4e48-a4a6-5c66058e557c" providerId="ADAL" clId="{80C3EF33-F5DC-415E-A1DC-63F21D84C388}" dt="2024-10-05T11:13:51.009" v="71" actId="1036"/>
          <ac:spMkLst>
            <pc:docMk/>
            <pc:sldMk cId="3544804435" sldId="318"/>
            <ac:spMk id="234" creationId="{44FE3D55-88B6-2049-8831-571CAB73C19E}"/>
          </ac:spMkLst>
        </pc:spChg>
        <pc:spChg chg="mod">
          <ac:chgData name="Yann Debray" userId="1ebe68dc-eb7a-4e48-a4a6-5c66058e557c" providerId="ADAL" clId="{80C3EF33-F5DC-415E-A1DC-63F21D84C388}" dt="2024-10-05T11:13:51.009" v="71" actId="1036"/>
          <ac:spMkLst>
            <pc:docMk/>
            <pc:sldMk cId="3544804435" sldId="318"/>
            <ac:spMk id="235" creationId="{5A977A99-9380-FA46-BA57-C58F08188210}"/>
          </ac:spMkLst>
        </pc:spChg>
        <pc:spChg chg="mod">
          <ac:chgData name="Yann Debray" userId="1ebe68dc-eb7a-4e48-a4a6-5c66058e557c" providerId="ADAL" clId="{80C3EF33-F5DC-415E-A1DC-63F21D84C388}" dt="2024-10-05T11:13:51.009" v="71" actId="1036"/>
          <ac:spMkLst>
            <pc:docMk/>
            <pc:sldMk cId="3544804435" sldId="318"/>
            <ac:spMk id="236" creationId="{75B1DDED-C0E3-BB46-8788-819A0CD01570}"/>
          </ac:spMkLst>
        </pc:spChg>
        <pc:spChg chg="mod">
          <ac:chgData name="Yann Debray" userId="1ebe68dc-eb7a-4e48-a4a6-5c66058e557c" providerId="ADAL" clId="{80C3EF33-F5DC-415E-A1DC-63F21D84C388}" dt="2024-10-05T11:13:51.009" v="71" actId="1036"/>
          <ac:spMkLst>
            <pc:docMk/>
            <pc:sldMk cId="3544804435" sldId="318"/>
            <ac:spMk id="238" creationId="{1901B265-8491-F64F-B4D7-F342B8BD0C8C}"/>
          </ac:spMkLst>
        </pc:spChg>
        <pc:spChg chg="mod">
          <ac:chgData name="Yann Debray" userId="1ebe68dc-eb7a-4e48-a4a6-5c66058e557c" providerId="ADAL" clId="{80C3EF33-F5DC-415E-A1DC-63F21D84C388}" dt="2024-10-05T11:13:51.009" v="71" actId="1036"/>
          <ac:spMkLst>
            <pc:docMk/>
            <pc:sldMk cId="3544804435" sldId="318"/>
            <ac:spMk id="239" creationId="{81934CA3-6611-4748-8C03-102917C37EBF}"/>
          </ac:spMkLst>
        </pc:spChg>
        <pc:spChg chg="mod">
          <ac:chgData name="Yann Debray" userId="1ebe68dc-eb7a-4e48-a4a6-5c66058e557c" providerId="ADAL" clId="{80C3EF33-F5DC-415E-A1DC-63F21D84C388}" dt="2024-10-05T11:13:51.009" v="71" actId="1036"/>
          <ac:spMkLst>
            <pc:docMk/>
            <pc:sldMk cId="3544804435" sldId="318"/>
            <ac:spMk id="240" creationId="{4B4931FF-5596-3F49-8C80-14CAFB268A72}"/>
          </ac:spMkLst>
        </pc:spChg>
        <pc:spChg chg="mod">
          <ac:chgData name="Yann Debray" userId="1ebe68dc-eb7a-4e48-a4a6-5c66058e557c" providerId="ADAL" clId="{80C3EF33-F5DC-415E-A1DC-63F21D84C388}" dt="2024-10-05T11:13:51.009" v="71" actId="1036"/>
          <ac:spMkLst>
            <pc:docMk/>
            <pc:sldMk cId="3544804435" sldId="318"/>
            <ac:spMk id="246" creationId="{755C937D-619C-5642-9E04-E2C7C4EDEEBC}"/>
          </ac:spMkLst>
        </pc:spChg>
        <pc:spChg chg="mod">
          <ac:chgData name="Yann Debray" userId="1ebe68dc-eb7a-4e48-a4a6-5c66058e557c" providerId="ADAL" clId="{80C3EF33-F5DC-415E-A1DC-63F21D84C388}" dt="2024-10-05T11:13:51.009" v="71" actId="1036"/>
          <ac:spMkLst>
            <pc:docMk/>
            <pc:sldMk cId="3544804435" sldId="318"/>
            <ac:spMk id="247" creationId="{C55DA0DB-8ABB-BA49-B0AF-B1F071FCE84B}"/>
          </ac:spMkLst>
        </pc:spChg>
        <pc:spChg chg="mod">
          <ac:chgData name="Yann Debray" userId="1ebe68dc-eb7a-4e48-a4a6-5c66058e557c" providerId="ADAL" clId="{80C3EF33-F5DC-415E-A1DC-63F21D84C388}" dt="2024-10-05T11:13:51.009" v="71" actId="1036"/>
          <ac:spMkLst>
            <pc:docMk/>
            <pc:sldMk cId="3544804435" sldId="318"/>
            <ac:spMk id="248" creationId="{DAE58FC7-D793-5644-A229-40256EB89242}"/>
          </ac:spMkLst>
        </pc:spChg>
        <pc:spChg chg="mod">
          <ac:chgData name="Yann Debray" userId="1ebe68dc-eb7a-4e48-a4a6-5c66058e557c" providerId="ADAL" clId="{80C3EF33-F5DC-415E-A1DC-63F21D84C388}" dt="2024-10-05T11:13:51.009" v="71" actId="1036"/>
          <ac:spMkLst>
            <pc:docMk/>
            <pc:sldMk cId="3544804435" sldId="318"/>
            <ac:spMk id="250" creationId="{4863A823-591A-2440-B7ED-34FC8058AEB6}"/>
          </ac:spMkLst>
        </pc:spChg>
        <pc:spChg chg="mod">
          <ac:chgData name="Yann Debray" userId="1ebe68dc-eb7a-4e48-a4a6-5c66058e557c" providerId="ADAL" clId="{80C3EF33-F5DC-415E-A1DC-63F21D84C388}" dt="2024-10-05T11:13:51.009" v="71" actId="1036"/>
          <ac:spMkLst>
            <pc:docMk/>
            <pc:sldMk cId="3544804435" sldId="318"/>
            <ac:spMk id="251" creationId="{770A032B-6E99-5040-869C-EA18C5656732}"/>
          </ac:spMkLst>
        </pc:spChg>
        <pc:spChg chg="mod">
          <ac:chgData name="Yann Debray" userId="1ebe68dc-eb7a-4e48-a4a6-5c66058e557c" providerId="ADAL" clId="{80C3EF33-F5DC-415E-A1DC-63F21D84C388}" dt="2024-10-05T11:13:51.009" v="71" actId="1036"/>
          <ac:spMkLst>
            <pc:docMk/>
            <pc:sldMk cId="3544804435" sldId="318"/>
            <ac:spMk id="252" creationId="{97AD0E53-85E9-6746-BABE-DF056B54CD06}"/>
          </ac:spMkLst>
        </pc:spChg>
        <pc:spChg chg="mod">
          <ac:chgData name="Yann Debray" userId="1ebe68dc-eb7a-4e48-a4a6-5c66058e557c" providerId="ADAL" clId="{80C3EF33-F5DC-415E-A1DC-63F21D84C388}" dt="2024-10-05T11:13:51.009" v="71" actId="1036"/>
          <ac:spMkLst>
            <pc:docMk/>
            <pc:sldMk cId="3544804435" sldId="318"/>
            <ac:spMk id="253" creationId="{4CE0640F-DEA5-9A4D-B134-874EBFB36F83}"/>
          </ac:spMkLst>
        </pc:spChg>
        <pc:spChg chg="mod">
          <ac:chgData name="Yann Debray" userId="1ebe68dc-eb7a-4e48-a4a6-5c66058e557c" providerId="ADAL" clId="{80C3EF33-F5DC-415E-A1DC-63F21D84C388}" dt="2024-10-05T11:13:51.009" v="71" actId="1036"/>
          <ac:spMkLst>
            <pc:docMk/>
            <pc:sldMk cId="3544804435" sldId="318"/>
            <ac:spMk id="254" creationId="{46D9E213-E656-BE4E-9DE9-0C5B59B251DA}"/>
          </ac:spMkLst>
        </pc:spChg>
        <pc:spChg chg="mod">
          <ac:chgData name="Yann Debray" userId="1ebe68dc-eb7a-4e48-a4a6-5c66058e557c" providerId="ADAL" clId="{80C3EF33-F5DC-415E-A1DC-63F21D84C388}" dt="2024-10-05T11:13:51.009" v="71" actId="1036"/>
          <ac:spMkLst>
            <pc:docMk/>
            <pc:sldMk cId="3544804435" sldId="318"/>
            <ac:spMk id="256" creationId="{766905A5-EE88-C74A-AC86-607C75666C27}"/>
          </ac:spMkLst>
        </pc:spChg>
        <pc:spChg chg="mod">
          <ac:chgData name="Yann Debray" userId="1ebe68dc-eb7a-4e48-a4a6-5c66058e557c" providerId="ADAL" clId="{80C3EF33-F5DC-415E-A1DC-63F21D84C388}" dt="2024-10-05T11:13:51.009" v="71" actId="1036"/>
          <ac:spMkLst>
            <pc:docMk/>
            <pc:sldMk cId="3544804435" sldId="318"/>
            <ac:spMk id="257" creationId="{AEF20023-0D5D-3E4C-B19F-041F11C863E3}"/>
          </ac:spMkLst>
        </pc:spChg>
        <pc:spChg chg="mod">
          <ac:chgData name="Yann Debray" userId="1ebe68dc-eb7a-4e48-a4a6-5c66058e557c" providerId="ADAL" clId="{80C3EF33-F5DC-415E-A1DC-63F21D84C388}" dt="2024-10-05T11:13:51.009" v="71" actId="1036"/>
          <ac:spMkLst>
            <pc:docMk/>
            <pc:sldMk cId="3544804435" sldId="318"/>
            <ac:spMk id="258" creationId="{01490228-C80B-B148-B7D7-C6D133C53FB9}"/>
          </ac:spMkLst>
        </pc:spChg>
        <pc:spChg chg="mod">
          <ac:chgData name="Yann Debray" userId="1ebe68dc-eb7a-4e48-a4a6-5c66058e557c" providerId="ADAL" clId="{80C3EF33-F5DC-415E-A1DC-63F21D84C388}" dt="2024-10-05T11:13:51.009" v="71" actId="1036"/>
          <ac:spMkLst>
            <pc:docMk/>
            <pc:sldMk cId="3544804435" sldId="318"/>
            <ac:spMk id="259" creationId="{B6AD3E2A-5154-574B-90FA-2A21B682D794}"/>
          </ac:spMkLst>
        </pc:spChg>
        <pc:spChg chg="mod">
          <ac:chgData name="Yann Debray" userId="1ebe68dc-eb7a-4e48-a4a6-5c66058e557c" providerId="ADAL" clId="{80C3EF33-F5DC-415E-A1DC-63F21D84C388}" dt="2024-10-05T11:13:51.009" v="71" actId="1036"/>
          <ac:spMkLst>
            <pc:docMk/>
            <pc:sldMk cId="3544804435" sldId="318"/>
            <ac:spMk id="260" creationId="{4347AEB4-B4CD-3C4A-BFB8-DB0439C1D9AF}"/>
          </ac:spMkLst>
        </pc:spChg>
        <pc:spChg chg="mod">
          <ac:chgData name="Yann Debray" userId="1ebe68dc-eb7a-4e48-a4a6-5c66058e557c" providerId="ADAL" clId="{80C3EF33-F5DC-415E-A1DC-63F21D84C388}" dt="2024-10-05T11:13:51.009" v="71" actId="1036"/>
          <ac:spMkLst>
            <pc:docMk/>
            <pc:sldMk cId="3544804435" sldId="318"/>
            <ac:spMk id="261" creationId="{DCC1CD06-7D96-504D-A74F-BEB0408A60E5}"/>
          </ac:spMkLst>
        </pc:spChg>
        <pc:spChg chg="mod">
          <ac:chgData name="Yann Debray" userId="1ebe68dc-eb7a-4e48-a4a6-5c66058e557c" providerId="ADAL" clId="{80C3EF33-F5DC-415E-A1DC-63F21D84C388}" dt="2024-10-05T11:13:51.009" v="71" actId="1036"/>
          <ac:spMkLst>
            <pc:docMk/>
            <pc:sldMk cId="3544804435" sldId="318"/>
            <ac:spMk id="264" creationId="{0D2AA701-F885-1748-AB4B-70742713D7C8}"/>
          </ac:spMkLst>
        </pc:spChg>
        <pc:spChg chg="mod">
          <ac:chgData name="Yann Debray" userId="1ebe68dc-eb7a-4e48-a4a6-5c66058e557c" providerId="ADAL" clId="{80C3EF33-F5DC-415E-A1DC-63F21D84C388}" dt="2024-10-05T11:13:51.009" v="71" actId="1036"/>
          <ac:spMkLst>
            <pc:docMk/>
            <pc:sldMk cId="3544804435" sldId="318"/>
            <ac:spMk id="265" creationId="{CD327677-6677-3F47-8493-6F6AFAF4FA8D}"/>
          </ac:spMkLst>
        </pc:spChg>
        <pc:spChg chg="mod">
          <ac:chgData name="Yann Debray" userId="1ebe68dc-eb7a-4e48-a4a6-5c66058e557c" providerId="ADAL" clId="{80C3EF33-F5DC-415E-A1DC-63F21D84C388}" dt="2024-10-05T11:13:51.009" v="71" actId="1036"/>
          <ac:spMkLst>
            <pc:docMk/>
            <pc:sldMk cId="3544804435" sldId="318"/>
            <ac:spMk id="268" creationId="{79A42CF9-86EE-6145-9935-27A865FB270E}"/>
          </ac:spMkLst>
        </pc:spChg>
        <pc:spChg chg="mod">
          <ac:chgData name="Yann Debray" userId="1ebe68dc-eb7a-4e48-a4a6-5c66058e557c" providerId="ADAL" clId="{80C3EF33-F5DC-415E-A1DC-63F21D84C388}" dt="2024-10-05T11:13:51.009" v="71" actId="1036"/>
          <ac:spMkLst>
            <pc:docMk/>
            <pc:sldMk cId="3544804435" sldId="318"/>
            <ac:spMk id="271" creationId="{4A04BF49-F970-2542-A17E-529113DC48F3}"/>
          </ac:spMkLst>
        </pc:spChg>
        <pc:spChg chg="mod">
          <ac:chgData name="Yann Debray" userId="1ebe68dc-eb7a-4e48-a4a6-5c66058e557c" providerId="ADAL" clId="{80C3EF33-F5DC-415E-A1DC-63F21D84C388}" dt="2024-10-05T11:13:51.009" v="71" actId="1036"/>
          <ac:spMkLst>
            <pc:docMk/>
            <pc:sldMk cId="3544804435" sldId="318"/>
            <ac:spMk id="272" creationId="{21647CC6-ADCB-D84B-A2F5-87F6DC236996}"/>
          </ac:spMkLst>
        </pc:spChg>
        <pc:spChg chg="mod">
          <ac:chgData name="Yann Debray" userId="1ebe68dc-eb7a-4e48-a4a6-5c66058e557c" providerId="ADAL" clId="{80C3EF33-F5DC-415E-A1DC-63F21D84C388}" dt="2024-10-05T11:13:51.009" v="71" actId="1036"/>
          <ac:spMkLst>
            <pc:docMk/>
            <pc:sldMk cId="3544804435" sldId="318"/>
            <ac:spMk id="274" creationId="{53BA9FDB-F910-1946-AA01-A45637DDC82F}"/>
          </ac:spMkLst>
        </pc:spChg>
        <pc:spChg chg="mod">
          <ac:chgData name="Yann Debray" userId="1ebe68dc-eb7a-4e48-a4a6-5c66058e557c" providerId="ADAL" clId="{80C3EF33-F5DC-415E-A1DC-63F21D84C388}" dt="2024-10-05T11:13:51.009" v="71" actId="1036"/>
          <ac:spMkLst>
            <pc:docMk/>
            <pc:sldMk cId="3544804435" sldId="318"/>
            <ac:spMk id="279" creationId="{CF110F77-8D9B-0D4D-A675-43C2ABBAFE0F}"/>
          </ac:spMkLst>
        </pc:spChg>
        <pc:spChg chg="mod">
          <ac:chgData name="Yann Debray" userId="1ebe68dc-eb7a-4e48-a4a6-5c66058e557c" providerId="ADAL" clId="{80C3EF33-F5DC-415E-A1DC-63F21D84C388}" dt="2024-10-05T11:13:51.009" v="71" actId="1036"/>
          <ac:spMkLst>
            <pc:docMk/>
            <pc:sldMk cId="3544804435" sldId="318"/>
            <ac:spMk id="281" creationId="{FC8D642A-8807-2841-A2D8-F0CA47AE1BD2}"/>
          </ac:spMkLst>
        </pc:spChg>
        <pc:spChg chg="mod">
          <ac:chgData name="Yann Debray" userId="1ebe68dc-eb7a-4e48-a4a6-5c66058e557c" providerId="ADAL" clId="{80C3EF33-F5DC-415E-A1DC-63F21D84C388}" dt="2024-10-05T11:13:51.009" v="71" actId="1036"/>
          <ac:spMkLst>
            <pc:docMk/>
            <pc:sldMk cId="3544804435" sldId="318"/>
            <ac:spMk id="283" creationId="{43321DA2-0A4A-C745-AEE5-E89D07810A64}"/>
          </ac:spMkLst>
        </pc:spChg>
        <pc:spChg chg="mod">
          <ac:chgData name="Yann Debray" userId="1ebe68dc-eb7a-4e48-a4a6-5c66058e557c" providerId="ADAL" clId="{80C3EF33-F5DC-415E-A1DC-63F21D84C388}" dt="2024-10-05T11:13:51.009" v="71" actId="1036"/>
          <ac:spMkLst>
            <pc:docMk/>
            <pc:sldMk cId="3544804435" sldId="318"/>
            <ac:spMk id="284" creationId="{0F5D9728-15FC-4446-8FDD-B1F1C0C7D992}"/>
          </ac:spMkLst>
        </pc:spChg>
        <pc:spChg chg="mod">
          <ac:chgData name="Yann Debray" userId="1ebe68dc-eb7a-4e48-a4a6-5c66058e557c" providerId="ADAL" clId="{80C3EF33-F5DC-415E-A1DC-63F21D84C388}" dt="2024-10-05T11:13:51.009" v="71" actId="1036"/>
          <ac:spMkLst>
            <pc:docMk/>
            <pc:sldMk cId="3544804435" sldId="318"/>
            <ac:spMk id="297" creationId="{21B93EE8-B1F1-C643-B802-D10538331B82}"/>
          </ac:spMkLst>
        </pc:spChg>
        <pc:spChg chg="mod">
          <ac:chgData name="Yann Debray" userId="1ebe68dc-eb7a-4e48-a4a6-5c66058e557c" providerId="ADAL" clId="{80C3EF33-F5DC-415E-A1DC-63F21D84C388}" dt="2024-10-05T11:13:51.009" v="71" actId="1036"/>
          <ac:spMkLst>
            <pc:docMk/>
            <pc:sldMk cId="3544804435" sldId="318"/>
            <ac:spMk id="303" creationId="{C7706AFD-7972-9449-83FD-CA776CC53816}"/>
          </ac:spMkLst>
        </pc:spChg>
        <pc:spChg chg="mod">
          <ac:chgData name="Yann Debray" userId="1ebe68dc-eb7a-4e48-a4a6-5c66058e557c" providerId="ADAL" clId="{80C3EF33-F5DC-415E-A1DC-63F21D84C388}" dt="2024-10-05T11:13:51.009" v="71" actId="1036"/>
          <ac:spMkLst>
            <pc:docMk/>
            <pc:sldMk cId="3544804435" sldId="318"/>
            <ac:spMk id="304" creationId="{3D7C58C4-E120-BF4F-85E7-CAFC28D73E0A}"/>
          </ac:spMkLst>
        </pc:spChg>
        <pc:spChg chg="mod">
          <ac:chgData name="Yann Debray" userId="1ebe68dc-eb7a-4e48-a4a6-5c66058e557c" providerId="ADAL" clId="{80C3EF33-F5DC-415E-A1DC-63F21D84C388}" dt="2024-10-05T11:13:51.009" v="71" actId="1036"/>
          <ac:spMkLst>
            <pc:docMk/>
            <pc:sldMk cId="3544804435" sldId="318"/>
            <ac:spMk id="306" creationId="{6E553AB8-3554-5145-9AC0-56CE92918AE3}"/>
          </ac:spMkLst>
        </pc:spChg>
        <pc:spChg chg="mod">
          <ac:chgData name="Yann Debray" userId="1ebe68dc-eb7a-4e48-a4a6-5c66058e557c" providerId="ADAL" clId="{80C3EF33-F5DC-415E-A1DC-63F21D84C388}" dt="2024-10-05T11:13:51.009" v="71" actId="1036"/>
          <ac:spMkLst>
            <pc:docMk/>
            <pc:sldMk cId="3544804435" sldId="318"/>
            <ac:spMk id="308" creationId="{F244A191-5209-E447-A9D7-87BC7C437852}"/>
          </ac:spMkLst>
        </pc:spChg>
        <pc:spChg chg="mod">
          <ac:chgData name="Yann Debray" userId="1ebe68dc-eb7a-4e48-a4a6-5c66058e557c" providerId="ADAL" clId="{80C3EF33-F5DC-415E-A1DC-63F21D84C388}" dt="2024-10-05T11:13:51.009" v="71" actId="1036"/>
          <ac:spMkLst>
            <pc:docMk/>
            <pc:sldMk cId="3544804435" sldId="318"/>
            <ac:spMk id="310" creationId="{400B99EB-454B-1B48-B4D0-EE72E751517F}"/>
          </ac:spMkLst>
        </pc:spChg>
        <pc:spChg chg="mod">
          <ac:chgData name="Yann Debray" userId="1ebe68dc-eb7a-4e48-a4a6-5c66058e557c" providerId="ADAL" clId="{80C3EF33-F5DC-415E-A1DC-63F21D84C388}" dt="2024-10-05T11:13:51.009" v="71" actId="1036"/>
          <ac:spMkLst>
            <pc:docMk/>
            <pc:sldMk cId="3544804435" sldId="318"/>
            <ac:spMk id="312" creationId="{4B57FC7F-2E5F-3140-9286-99E2A1879F32}"/>
          </ac:spMkLst>
        </pc:spChg>
        <pc:spChg chg="mod">
          <ac:chgData name="Yann Debray" userId="1ebe68dc-eb7a-4e48-a4a6-5c66058e557c" providerId="ADAL" clId="{80C3EF33-F5DC-415E-A1DC-63F21D84C388}" dt="2024-10-05T11:13:51.009" v="71" actId="1036"/>
          <ac:spMkLst>
            <pc:docMk/>
            <pc:sldMk cId="3544804435" sldId="318"/>
            <ac:spMk id="314" creationId="{2E578749-4980-5D48-BF63-D1F8DEEBD365}"/>
          </ac:spMkLst>
        </pc:spChg>
        <pc:spChg chg="mod">
          <ac:chgData name="Yann Debray" userId="1ebe68dc-eb7a-4e48-a4a6-5c66058e557c" providerId="ADAL" clId="{80C3EF33-F5DC-415E-A1DC-63F21D84C388}" dt="2024-10-05T11:13:51.009" v="71" actId="1036"/>
          <ac:spMkLst>
            <pc:docMk/>
            <pc:sldMk cId="3544804435" sldId="318"/>
            <ac:spMk id="315" creationId="{76A2917A-E23D-8549-88FD-5F89DCD1A0BB}"/>
          </ac:spMkLst>
        </pc:spChg>
        <pc:spChg chg="mod">
          <ac:chgData name="Yann Debray" userId="1ebe68dc-eb7a-4e48-a4a6-5c66058e557c" providerId="ADAL" clId="{80C3EF33-F5DC-415E-A1DC-63F21D84C388}" dt="2024-10-05T11:13:51.009" v="71" actId="1036"/>
          <ac:spMkLst>
            <pc:docMk/>
            <pc:sldMk cId="3544804435" sldId="318"/>
            <ac:spMk id="316" creationId="{01BF192F-A243-2446-B153-162BDA19F84A}"/>
          </ac:spMkLst>
        </pc:spChg>
        <pc:spChg chg="mod">
          <ac:chgData name="Yann Debray" userId="1ebe68dc-eb7a-4e48-a4a6-5c66058e557c" providerId="ADAL" clId="{80C3EF33-F5DC-415E-A1DC-63F21D84C388}" dt="2024-10-05T11:13:51.009" v="71" actId="1036"/>
          <ac:spMkLst>
            <pc:docMk/>
            <pc:sldMk cId="3544804435" sldId="318"/>
            <ac:spMk id="318" creationId="{031BC690-6C70-424C-9CE2-DA74D6E5FAE9}"/>
          </ac:spMkLst>
        </pc:spChg>
        <pc:spChg chg="mod">
          <ac:chgData name="Yann Debray" userId="1ebe68dc-eb7a-4e48-a4a6-5c66058e557c" providerId="ADAL" clId="{80C3EF33-F5DC-415E-A1DC-63F21D84C388}" dt="2024-10-05T11:13:51.009" v="71" actId="1036"/>
          <ac:spMkLst>
            <pc:docMk/>
            <pc:sldMk cId="3544804435" sldId="318"/>
            <ac:spMk id="321" creationId="{C9431125-17BC-B04E-9772-556F2EC54A49}"/>
          </ac:spMkLst>
        </pc:spChg>
        <pc:spChg chg="mod">
          <ac:chgData name="Yann Debray" userId="1ebe68dc-eb7a-4e48-a4a6-5c66058e557c" providerId="ADAL" clId="{80C3EF33-F5DC-415E-A1DC-63F21D84C388}" dt="2024-10-05T11:13:51.009" v="71" actId="1036"/>
          <ac:spMkLst>
            <pc:docMk/>
            <pc:sldMk cId="3544804435" sldId="318"/>
            <ac:spMk id="322" creationId="{930B19DA-FE28-2B48-AE78-38BA2C81EF23}"/>
          </ac:spMkLst>
        </pc:spChg>
        <pc:spChg chg="mod">
          <ac:chgData name="Yann Debray" userId="1ebe68dc-eb7a-4e48-a4a6-5c66058e557c" providerId="ADAL" clId="{80C3EF33-F5DC-415E-A1DC-63F21D84C388}" dt="2024-10-05T11:13:51.009" v="71" actId="1036"/>
          <ac:spMkLst>
            <pc:docMk/>
            <pc:sldMk cId="3544804435" sldId="318"/>
            <ac:spMk id="324" creationId="{4B57FC7F-2E5F-3140-9286-99E2A1879F32}"/>
          </ac:spMkLst>
        </pc:spChg>
        <pc:spChg chg="mod">
          <ac:chgData name="Yann Debray" userId="1ebe68dc-eb7a-4e48-a4a6-5c66058e557c" providerId="ADAL" clId="{80C3EF33-F5DC-415E-A1DC-63F21D84C388}" dt="2024-10-05T11:13:51.009" v="71" actId="1036"/>
          <ac:spMkLst>
            <pc:docMk/>
            <pc:sldMk cId="3544804435" sldId="318"/>
            <ac:spMk id="326" creationId="{76A2917A-E23D-8549-88FD-5F89DCD1A0BB}"/>
          </ac:spMkLst>
        </pc:spChg>
        <pc:spChg chg="mod">
          <ac:chgData name="Yann Debray" userId="1ebe68dc-eb7a-4e48-a4a6-5c66058e557c" providerId="ADAL" clId="{80C3EF33-F5DC-415E-A1DC-63F21D84C388}" dt="2024-10-05T11:13:51.009" v="71" actId="1036"/>
          <ac:spMkLst>
            <pc:docMk/>
            <pc:sldMk cId="3544804435" sldId="318"/>
            <ac:spMk id="327" creationId="{A7F129B4-EB6B-204C-B84A-ECC45D889CE1}"/>
          </ac:spMkLst>
        </pc:spChg>
        <pc:spChg chg="mod">
          <ac:chgData name="Yann Debray" userId="1ebe68dc-eb7a-4e48-a4a6-5c66058e557c" providerId="ADAL" clId="{80C3EF33-F5DC-415E-A1DC-63F21D84C388}" dt="2024-10-05T11:13:51.009" v="71" actId="1036"/>
          <ac:spMkLst>
            <pc:docMk/>
            <pc:sldMk cId="3544804435" sldId="318"/>
            <ac:spMk id="330" creationId="{A2CA35EF-46D7-1341-A8DD-8D8E85E370E9}"/>
          </ac:spMkLst>
        </pc:spChg>
        <pc:spChg chg="mod">
          <ac:chgData name="Yann Debray" userId="1ebe68dc-eb7a-4e48-a4a6-5c66058e557c" providerId="ADAL" clId="{80C3EF33-F5DC-415E-A1DC-63F21D84C388}" dt="2024-10-05T11:13:51.009" v="71" actId="1036"/>
          <ac:spMkLst>
            <pc:docMk/>
            <pc:sldMk cId="3544804435" sldId="318"/>
            <ac:spMk id="332" creationId="{200FE2B5-FC93-744E-946F-832ED34C156C}"/>
          </ac:spMkLst>
        </pc:spChg>
        <pc:spChg chg="mod">
          <ac:chgData name="Yann Debray" userId="1ebe68dc-eb7a-4e48-a4a6-5c66058e557c" providerId="ADAL" clId="{80C3EF33-F5DC-415E-A1DC-63F21D84C388}" dt="2024-10-05T11:13:51.009" v="71" actId="1036"/>
          <ac:spMkLst>
            <pc:docMk/>
            <pc:sldMk cId="3544804435" sldId="318"/>
            <ac:spMk id="334" creationId="{14FE1CA6-F796-8D46-821D-CB1DEF53AEE1}"/>
          </ac:spMkLst>
        </pc:spChg>
        <pc:spChg chg="mod">
          <ac:chgData name="Yann Debray" userId="1ebe68dc-eb7a-4e48-a4a6-5c66058e557c" providerId="ADAL" clId="{80C3EF33-F5DC-415E-A1DC-63F21D84C388}" dt="2024-10-05T11:13:51.009" v="71" actId="1036"/>
          <ac:spMkLst>
            <pc:docMk/>
            <pc:sldMk cId="3544804435" sldId="318"/>
            <ac:spMk id="336" creationId="{007696A7-B515-0845-A242-E095C3EF6DC1}"/>
          </ac:spMkLst>
        </pc:spChg>
        <pc:spChg chg="mod">
          <ac:chgData name="Yann Debray" userId="1ebe68dc-eb7a-4e48-a4a6-5c66058e557c" providerId="ADAL" clId="{80C3EF33-F5DC-415E-A1DC-63F21D84C388}" dt="2024-10-05T11:13:51.009" v="71" actId="1036"/>
          <ac:spMkLst>
            <pc:docMk/>
            <pc:sldMk cId="3544804435" sldId="318"/>
            <ac:spMk id="337" creationId="{6D86EAE1-A893-4044-9849-00351365B541}"/>
          </ac:spMkLst>
        </pc:spChg>
        <pc:spChg chg="mod">
          <ac:chgData name="Yann Debray" userId="1ebe68dc-eb7a-4e48-a4a6-5c66058e557c" providerId="ADAL" clId="{80C3EF33-F5DC-415E-A1DC-63F21D84C388}" dt="2024-10-05T11:13:51.009" v="71" actId="1036"/>
          <ac:spMkLst>
            <pc:docMk/>
            <pc:sldMk cId="3544804435" sldId="318"/>
            <ac:spMk id="339" creationId="{09CB60D1-5B05-2C4B-843F-3267E1E98D1E}"/>
          </ac:spMkLst>
        </pc:spChg>
        <pc:spChg chg="mod">
          <ac:chgData name="Yann Debray" userId="1ebe68dc-eb7a-4e48-a4a6-5c66058e557c" providerId="ADAL" clId="{80C3EF33-F5DC-415E-A1DC-63F21D84C388}" dt="2024-10-05T11:13:51.009" v="71" actId="1036"/>
          <ac:spMkLst>
            <pc:docMk/>
            <pc:sldMk cId="3544804435" sldId="318"/>
            <ac:spMk id="341" creationId="{C43AC2D3-D07B-B645-84FC-147A8916FAB1}"/>
          </ac:spMkLst>
        </pc:spChg>
        <pc:spChg chg="mod">
          <ac:chgData name="Yann Debray" userId="1ebe68dc-eb7a-4e48-a4a6-5c66058e557c" providerId="ADAL" clId="{80C3EF33-F5DC-415E-A1DC-63F21D84C388}" dt="2024-10-05T11:13:51.009" v="71" actId="1036"/>
          <ac:spMkLst>
            <pc:docMk/>
            <pc:sldMk cId="3544804435" sldId="318"/>
            <ac:spMk id="343" creationId="{D7432BBD-0B15-7B44-9C75-61895DF437DE}"/>
          </ac:spMkLst>
        </pc:spChg>
        <pc:spChg chg="mod">
          <ac:chgData name="Yann Debray" userId="1ebe68dc-eb7a-4e48-a4a6-5c66058e557c" providerId="ADAL" clId="{80C3EF33-F5DC-415E-A1DC-63F21D84C388}" dt="2024-10-05T11:13:51.009" v="71" actId="1036"/>
          <ac:spMkLst>
            <pc:docMk/>
            <pc:sldMk cId="3544804435" sldId="318"/>
            <ac:spMk id="344" creationId="{70EBA18A-81A6-6548-8920-CFEF987D0E4D}"/>
          </ac:spMkLst>
        </pc:spChg>
        <pc:spChg chg="mod">
          <ac:chgData name="Yann Debray" userId="1ebe68dc-eb7a-4e48-a4a6-5c66058e557c" providerId="ADAL" clId="{80C3EF33-F5DC-415E-A1DC-63F21D84C388}" dt="2024-10-05T11:13:51.009" v="71" actId="1036"/>
          <ac:spMkLst>
            <pc:docMk/>
            <pc:sldMk cId="3544804435" sldId="318"/>
            <ac:spMk id="355" creationId="{F869474A-1F43-DF45-A69E-7200890B5B03}"/>
          </ac:spMkLst>
        </pc:spChg>
        <pc:spChg chg="mod">
          <ac:chgData name="Yann Debray" userId="1ebe68dc-eb7a-4e48-a4a6-5c66058e557c" providerId="ADAL" clId="{80C3EF33-F5DC-415E-A1DC-63F21D84C388}" dt="2024-10-05T11:13:51.009" v="71" actId="1036"/>
          <ac:spMkLst>
            <pc:docMk/>
            <pc:sldMk cId="3544804435" sldId="318"/>
            <ac:spMk id="357" creationId="{06179290-6AF2-FA41-AAD7-01F9C9C5DA63}"/>
          </ac:spMkLst>
        </pc:spChg>
        <pc:spChg chg="mod">
          <ac:chgData name="Yann Debray" userId="1ebe68dc-eb7a-4e48-a4a6-5c66058e557c" providerId="ADAL" clId="{80C3EF33-F5DC-415E-A1DC-63F21D84C388}" dt="2024-10-05T11:13:51.009" v="71" actId="1036"/>
          <ac:spMkLst>
            <pc:docMk/>
            <pc:sldMk cId="3544804435" sldId="318"/>
            <ac:spMk id="385" creationId="{5019CC2D-C103-1944-932C-040651406B4B}"/>
          </ac:spMkLst>
        </pc:spChg>
        <pc:spChg chg="mod">
          <ac:chgData name="Yann Debray" userId="1ebe68dc-eb7a-4e48-a4a6-5c66058e557c" providerId="ADAL" clId="{80C3EF33-F5DC-415E-A1DC-63F21D84C388}" dt="2024-10-05T11:13:51.009" v="71" actId="1036"/>
          <ac:spMkLst>
            <pc:docMk/>
            <pc:sldMk cId="3544804435" sldId="318"/>
            <ac:spMk id="386" creationId="{F68C6F36-C336-BD43-9391-E342C6A12DBF}"/>
          </ac:spMkLst>
        </pc:spChg>
        <pc:spChg chg="mod">
          <ac:chgData name="Yann Debray" userId="1ebe68dc-eb7a-4e48-a4a6-5c66058e557c" providerId="ADAL" clId="{80C3EF33-F5DC-415E-A1DC-63F21D84C388}" dt="2024-10-05T11:13:51.009" v="71" actId="1036"/>
          <ac:spMkLst>
            <pc:docMk/>
            <pc:sldMk cId="3544804435" sldId="318"/>
            <ac:spMk id="485" creationId="{0545751D-5610-3F42-89B1-B8275CA4A5AD}"/>
          </ac:spMkLst>
        </pc:spChg>
        <pc:spChg chg="mod">
          <ac:chgData name="Yann Debray" userId="1ebe68dc-eb7a-4e48-a4a6-5c66058e557c" providerId="ADAL" clId="{80C3EF33-F5DC-415E-A1DC-63F21D84C388}" dt="2024-10-05T11:13:51.009" v="71" actId="1036"/>
          <ac:spMkLst>
            <pc:docMk/>
            <pc:sldMk cId="3544804435" sldId="318"/>
            <ac:spMk id="486" creationId="{340BF21F-575B-004C-B105-8CA2C8B0123E}"/>
          </ac:spMkLst>
        </pc:spChg>
        <pc:spChg chg="mod">
          <ac:chgData name="Yann Debray" userId="1ebe68dc-eb7a-4e48-a4a6-5c66058e557c" providerId="ADAL" clId="{80C3EF33-F5DC-415E-A1DC-63F21D84C388}" dt="2024-10-05T11:13:51.009" v="71" actId="1036"/>
          <ac:spMkLst>
            <pc:docMk/>
            <pc:sldMk cId="3544804435" sldId="318"/>
            <ac:spMk id="487" creationId="{795F6CB3-6238-4D41-93E4-7AC1528D9CFF}"/>
          </ac:spMkLst>
        </pc:spChg>
        <pc:grpChg chg="mod">
          <ac:chgData name="Yann Debray" userId="1ebe68dc-eb7a-4e48-a4a6-5c66058e557c" providerId="ADAL" clId="{80C3EF33-F5DC-415E-A1DC-63F21D84C388}" dt="2024-10-05T11:13:51.009" v="71" actId="1036"/>
          <ac:grpSpMkLst>
            <pc:docMk/>
            <pc:sldMk cId="3544804435" sldId="318"/>
            <ac:grpSpMk id="3" creationId="{252AA397-4EB3-834D-9E88-B1A16E8BAB4A}"/>
          </ac:grpSpMkLst>
        </pc:grpChg>
        <pc:grpChg chg="mod">
          <ac:chgData name="Yann Debray" userId="1ebe68dc-eb7a-4e48-a4a6-5c66058e557c" providerId="ADAL" clId="{80C3EF33-F5DC-415E-A1DC-63F21D84C388}" dt="2024-10-05T11:13:51.009" v="71" actId="1036"/>
          <ac:grpSpMkLst>
            <pc:docMk/>
            <pc:sldMk cId="3544804435" sldId="318"/>
            <ac:grpSpMk id="6" creationId="{1BBC20CE-C4B6-F94A-9098-9D4DE6B986B4}"/>
          </ac:grpSpMkLst>
        </pc:grpChg>
        <pc:grpChg chg="mod">
          <ac:chgData name="Yann Debray" userId="1ebe68dc-eb7a-4e48-a4a6-5c66058e557c" providerId="ADAL" clId="{80C3EF33-F5DC-415E-A1DC-63F21D84C388}" dt="2024-10-05T11:13:51.009" v="71" actId="1036"/>
          <ac:grpSpMkLst>
            <pc:docMk/>
            <pc:sldMk cId="3544804435" sldId="318"/>
            <ac:grpSpMk id="7" creationId="{2268562A-D808-4043-8546-8390CDF298AE}"/>
          </ac:grpSpMkLst>
        </pc:grpChg>
        <pc:grpChg chg="mod">
          <ac:chgData name="Yann Debray" userId="1ebe68dc-eb7a-4e48-a4a6-5c66058e557c" providerId="ADAL" clId="{80C3EF33-F5DC-415E-A1DC-63F21D84C388}" dt="2024-10-05T11:13:51.009" v="71" actId="1036"/>
          <ac:grpSpMkLst>
            <pc:docMk/>
            <pc:sldMk cId="3544804435" sldId="318"/>
            <ac:grpSpMk id="8" creationId="{F4394551-8BA4-5645-A0AB-A3E7815DB32D}"/>
          </ac:grpSpMkLst>
        </pc:grpChg>
        <pc:grpChg chg="mod">
          <ac:chgData name="Yann Debray" userId="1ebe68dc-eb7a-4e48-a4a6-5c66058e557c" providerId="ADAL" clId="{80C3EF33-F5DC-415E-A1DC-63F21D84C388}" dt="2024-10-05T11:13:51.009" v="71" actId="1036"/>
          <ac:grpSpMkLst>
            <pc:docMk/>
            <pc:sldMk cId="3544804435" sldId="318"/>
            <ac:grpSpMk id="9" creationId="{4B04B95E-5F45-A14E-946B-37F19055D36C}"/>
          </ac:grpSpMkLst>
        </pc:grpChg>
        <pc:grpChg chg="mod">
          <ac:chgData name="Yann Debray" userId="1ebe68dc-eb7a-4e48-a4a6-5c66058e557c" providerId="ADAL" clId="{80C3EF33-F5DC-415E-A1DC-63F21D84C388}" dt="2024-10-05T11:13:51.009" v="71" actId="1036"/>
          <ac:grpSpMkLst>
            <pc:docMk/>
            <pc:sldMk cId="3544804435" sldId="318"/>
            <ac:grpSpMk id="10" creationId="{2851146E-606C-0E4D-8060-FE44F251C7DF}"/>
          </ac:grpSpMkLst>
        </pc:grpChg>
        <pc:grpChg chg="mod">
          <ac:chgData name="Yann Debray" userId="1ebe68dc-eb7a-4e48-a4a6-5c66058e557c" providerId="ADAL" clId="{80C3EF33-F5DC-415E-A1DC-63F21D84C388}" dt="2024-10-05T11:13:51.009" v="71" actId="1036"/>
          <ac:grpSpMkLst>
            <pc:docMk/>
            <pc:sldMk cId="3544804435" sldId="318"/>
            <ac:grpSpMk id="12" creationId="{58161C37-4E8E-4E45-9588-37E87D3B22C7}"/>
          </ac:grpSpMkLst>
        </pc:grpChg>
        <pc:grpChg chg="mod">
          <ac:chgData name="Yann Debray" userId="1ebe68dc-eb7a-4e48-a4a6-5c66058e557c" providerId="ADAL" clId="{80C3EF33-F5DC-415E-A1DC-63F21D84C388}" dt="2024-10-05T11:13:51.009" v="71" actId="1036"/>
          <ac:grpSpMkLst>
            <pc:docMk/>
            <pc:sldMk cId="3544804435" sldId="318"/>
            <ac:grpSpMk id="13" creationId="{F4EDA861-449B-8349-8ED4-6C4EAD95E606}"/>
          </ac:grpSpMkLst>
        </pc:grpChg>
        <pc:grpChg chg="mod">
          <ac:chgData name="Yann Debray" userId="1ebe68dc-eb7a-4e48-a4a6-5c66058e557c" providerId="ADAL" clId="{80C3EF33-F5DC-415E-A1DC-63F21D84C388}" dt="2024-10-05T11:13:51.009" v="71" actId="1036"/>
          <ac:grpSpMkLst>
            <pc:docMk/>
            <pc:sldMk cId="3544804435" sldId="318"/>
            <ac:grpSpMk id="14" creationId="{582F56BB-0CF7-504B-BDEC-03B8986BB877}"/>
          </ac:grpSpMkLst>
        </pc:grpChg>
        <pc:grpChg chg="mod">
          <ac:chgData name="Yann Debray" userId="1ebe68dc-eb7a-4e48-a4a6-5c66058e557c" providerId="ADAL" clId="{80C3EF33-F5DC-415E-A1DC-63F21D84C388}" dt="2024-10-05T11:13:51.009" v="71" actId="1036"/>
          <ac:grpSpMkLst>
            <pc:docMk/>
            <pc:sldMk cId="3544804435" sldId="318"/>
            <ac:grpSpMk id="15" creationId="{AFAC9296-0D8C-4343-A873-949D5D75C76F}"/>
          </ac:grpSpMkLst>
        </pc:grpChg>
        <pc:grpChg chg="mod">
          <ac:chgData name="Yann Debray" userId="1ebe68dc-eb7a-4e48-a4a6-5c66058e557c" providerId="ADAL" clId="{80C3EF33-F5DC-415E-A1DC-63F21D84C388}" dt="2024-10-05T11:13:51.009" v="71" actId="1036"/>
          <ac:grpSpMkLst>
            <pc:docMk/>
            <pc:sldMk cId="3544804435" sldId="318"/>
            <ac:grpSpMk id="16" creationId="{4DEAC5A2-7646-2149-B508-9648BA25C00D}"/>
          </ac:grpSpMkLst>
        </pc:grpChg>
        <pc:grpChg chg="mod">
          <ac:chgData name="Yann Debray" userId="1ebe68dc-eb7a-4e48-a4a6-5c66058e557c" providerId="ADAL" clId="{80C3EF33-F5DC-415E-A1DC-63F21D84C388}" dt="2024-10-05T11:13:51.009" v="71" actId="1036"/>
          <ac:grpSpMkLst>
            <pc:docMk/>
            <pc:sldMk cId="3544804435" sldId="318"/>
            <ac:grpSpMk id="17" creationId="{57308484-61AF-B849-A9C1-FE4533A9E40E}"/>
          </ac:grpSpMkLst>
        </pc:grpChg>
        <pc:grpChg chg="mod">
          <ac:chgData name="Yann Debray" userId="1ebe68dc-eb7a-4e48-a4a6-5c66058e557c" providerId="ADAL" clId="{80C3EF33-F5DC-415E-A1DC-63F21D84C388}" dt="2024-10-05T11:13:51.009" v="71" actId="1036"/>
          <ac:grpSpMkLst>
            <pc:docMk/>
            <pc:sldMk cId="3544804435" sldId="318"/>
            <ac:grpSpMk id="19" creationId="{C0DA3B0A-2131-1041-918C-88C0896D5B68}"/>
          </ac:grpSpMkLst>
        </pc:grpChg>
        <pc:grpChg chg="mod">
          <ac:chgData name="Yann Debray" userId="1ebe68dc-eb7a-4e48-a4a6-5c66058e557c" providerId="ADAL" clId="{80C3EF33-F5DC-415E-A1DC-63F21D84C388}" dt="2024-10-05T11:13:51.009" v="71" actId="1036"/>
          <ac:grpSpMkLst>
            <pc:docMk/>
            <pc:sldMk cId="3544804435" sldId="318"/>
            <ac:grpSpMk id="20" creationId="{1DC6528D-BDD2-9B4E-AC65-7E136B007726}"/>
          </ac:grpSpMkLst>
        </pc:grpChg>
        <pc:grpChg chg="mod">
          <ac:chgData name="Yann Debray" userId="1ebe68dc-eb7a-4e48-a4a6-5c66058e557c" providerId="ADAL" clId="{80C3EF33-F5DC-415E-A1DC-63F21D84C388}" dt="2024-10-05T11:13:51.009" v="71" actId="1036"/>
          <ac:grpSpMkLst>
            <pc:docMk/>
            <pc:sldMk cId="3544804435" sldId="318"/>
            <ac:grpSpMk id="21" creationId="{5AF81791-BF7F-2040-AD51-FE11856F8DA8}"/>
          </ac:grpSpMkLst>
        </pc:grpChg>
        <pc:grpChg chg="mod">
          <ac:chgData name="Yann Debray" userId="1ebe68dc-eb7a-4e48-a4a6-5c66058e557c" providerId="ADAL" clId="{80C3EF33-F5DC-415E-A1DC-63F21D84C388}" dt="2024-10-05T11:13:51.009" v="71" actId="1036"/>
          <ac:grpSpMkLst>
            <pc:docMk/>
            <pc:sldMk cId="3544804435" sldId="318"/>
            <ac:grpSpMk id="23" creationId="{6CD09CF5-A0BF-6447-BA8F-2CE898CCBC44}"/>
          </ac:grpSpMkLst>
        </pc:grpChg>
        <pc:grpChg chg="mod">
          <ac:chgData name="Yann Debray" userId="1ebe68dc-eb7a-4e48-a4a6-5c66058e557c" providerId="ADAL" clId="{80C3EF33-F5DC-415E-A1DC-63F21D84C388}" dt="2024-10-05T11:13:51.009" v="71" actId="1036"/>
          <ac:grpSpMkLst>
            <pc:docMk/>
            <pc:sldMk cId="3544804435" sldId="318"/>
            <ac:grpSpMk id="25" creationId="{830EC01D-F36D-E849-B0FE-893BA51AA062}"/>
          </ac:grpSpMkLst>
        </pc:grpChg>
        <pc:grpChg chg="mod">
          <ac:chgData name="Yann Debray" userId="1ebe68dc-eb7a-4e48-a4a6-5c66058e557c" providerId="ADAL" clId="{80C3EF33-F5DC-415E-A1DC-63F21D84C388}" dt="2024-10-05T11:13:51.009" v="71" actId="1036"/>
          <ac:grpSpMkLst>
            <pc:docMk/>
            <pc:sldMk cId="3544804435" sldId="318"/>
            <ac:grpSpMk id="27" creationId="{EF6C9303-55B3-1444-80FA-87842A4A0A75}"/>
          </ac:grpSpMkLst>
        </pc:grpChg>
        <pc:grpChg chg="mod">
          <ac:chgData name="Yann Debray" userId="1ebe68dc-eb7a-4e48-a4a6-5c66058e557c" providerId="ADAL" clId="{80C3EF33-F5DC-415E-A1DC-63F21D84C388}" dt="2024-10-05T11:13:51.009" v="71" actId="1036"/>
          <ac:grpSpMkLst>
            <pc:docMk/>
            <pc:sldMk cId="3544804435" sldId="318"/>
            <ac:grpSpMk id="28" creationId="{F023C964-B927-2A44-A7C1-9CA433256E86}"/>
          </ac:grpSpMkLst>
        </pc:grpChg>
        <pc:grpChg chg="mod">
          <ac:chgData name="Yann Debray" userId="1ebe68dc-eb7a-4e48-a4a6-5c66058e557c" providerId="ADAL" clId="{80C3EF33-F5DC-415E-A1DC-63F21D84C388}" dt="2024-10-05T11:13:51.009" v="71" actId="1036"/>
          <ac:grpSpMkLst>
            <pc:docMk/>
            <pc:sldMk cId="3544804435" sldId="318"/>
            <ac:grpSpMk id="29" creationId="{D75025ED-1127-FF43-9BD2-51C475132E1A}"/>
          </ac:grpSpMkLst>
        </pc:grpChg>
        <pc:grpChg chg="mod">
          <ac:chgData name="Yann Debray" userId="1ebe68dc-eb7a-4e48-a4a6-5c66058e557c" providerId="ADAL" clId="{80C3EF33-F5DC-415E-A1DC-63F21D84C388}" dt="2024-10-05T11:13:51.009" v="71" actId="1036"/>
          <ac:grpSpMkLst>
            <pc:docMk/>
            <pc:sldMk cId="3544804435" sldId="318"/>
            <ac:grpSpMk id="30" creationId="{FE26B43F-C536-6146-A009-C04D94BD5EB1}"/>
          </ac:grpSpMkLst>
        </pc:grpChg>
        <pc:grpChg chg="mod">
          <ac:chgData name="Yann Debray" userId="1ebe68dc-eb7a-4e48-a4a6-5c66058e557c" providerId="ADAL" clId="{80C3EF33-F5DC-415E-A1DC-63F21D84C388}" dt="2024-10-05T11:13:51.009" v="71" actId="1036"/>
          <ac:grpSpMkLst>
            <pc:docMk/>
            <pc:sldMk cId="3544804435" sldId="318"/>
            <ac:grpSpMk id="31" creationId="{06F9D97C-C4AE-D849-B80F-0E27C05F7CB1}"/>
          </ac:grpSpMkLst>
        </pc:grpChg>
        <pc:grpChg chg="mod">
          <ac:chgData name="Yann Debray" userId="1ebe68dc-eb7a-4e48-a4a6-5c66058e557c" providerId="ADAL" clId="{80C3EF33-F5DC-415E-A1DC-63F21D84C388}" dt="2024-10-05T11:13:51.009" v="71" actId="1036"/>
          <ac:grpSpMkLst>
            <pc:docMk/>
            <pc:sldMk cId="3544804435" sldId="318"/>
            <ac:grpSpMk id="32" creationId="{CECBC218-4562-3747-8CE9-89932CB6BCC9}"/>
          </ac:grpSpMkLst>
        </pc:grpChg>
        <pc:grpChg chg="mod">
          <ac:chgData name="Yann Debray" userId="1ebe68dc-eb7a-4e48-a4a6-5c66058e557c" providerId="ADAL" clId="{80C3EF33-F5DC-415E-A1DC-63F21D84C388}" dt="2024-10-05T11:13:51.009" v="71" actId="1036"/>
          <ac:grpSpMkLst>
            <pc:docMk/>
            <pc:sldMk cId="3544804435" sldId="318"/>
            <ac:grpSpMk id="33" creationId="{E5056547-1CE7-9444-BE07-702EEFBAAEAE}"/>
          </ac:grpSpMkLst>
        </pc:grpChg>
        <pc:grpChg chg="mod">
          <ac:chgData name="Yann Debray" userId="1ebe68dc-eb7a-4e48-a4a6-5c66058e557c" providerId="ADAL" clId="{80C3EF33-F5DC-415E-A1DC-63F21D84C388}" dt="2024-10-05T11:13:51.009" v="71" actId="1036"/>
          <ac:grpSpMkLst>
            <pc:docMk/>
            <pc:sldMk cId="3544804435" sldId="318"/>
            <ac:grpSpMk id="34" creationId="{08FD2F7B-3EB0-3548-B199-5C33B38A3504}"/>
          </ac:grpSpMkLst>
        </pc:grpChg>
        <pc:grpChg chg="mod">
          <ac:chgData name="Yann Debray" userId="1ebe68dc-eb7a-4e48-a4a6-5c66058e557c" providerId="ADAL" clId="{80C3EF33-F5DC-415E-A1DC-63F21D84C388}" dt="2024-10-05T11:13:51.009" v="71" actId="1036"/>
          <ac:grpSpMkLst>
            <pc:docMk/>
            <pc:sldMk cId="3544804435" sldId="318"/>
            <ac:grpSpMk id="35" creationId="{EA9E229A-4215-D646-B9DA-09A249DAFA88}"/>
          </ac:grpSpMkLst>
        </pc:grpChg>
        <pc:grpChg chg="mod">
          <ac:chgData name="Yann Debray" userId="1ebe68dc-eb7a-4e48-a4a6-5c66058e557c" providerId="ADAL" clId="{80C3EF33-F5DC-415E-A1DC-63F21D84C388}" dt="2024-10-05T11:13:51.009" v="71" actId="1036"/>
          <ac:grpSpMkLst>
            <pc:docMk/>
            <pc:sldMk cId="3544804435" sldId="318"/>
            <ac:grpSpMk id="36" creationId="{AF914126-1336-F34A-96E6-3E10D6C7AA07}"/>
          </ac:grpSpMkLst>
        </pc:grpChg>
        <pc:grpChg chg="mod">
          <ac:chgData name="Yann Debray" userId="1ebe68dc-eb7a-4e48-a4a6-5c66058e557c" providerId="ADAL" clId="{80C3EF33-F5DC-415E-A1DC-63F21D84C388}" dt="2024-10-05T11:13:51.009" v="71" actId="1036"/>
          <ac:grpSpMkLst>
            <pc:docMk/>
            <pc:sldMk cId="3544804435" sldId="318"/>
            <ac:grpSpMk id="38" creationId="{904E3999-A062-1D4A-8F13-1807E7DBABE6}"/>
          </ac:grpSpMkLst>
        </pc:grpChg>
        <pc:grpChg chg="mod">
          <ac:chgData name="Yann Debray" userId="1ebe68dc-eb7a-4e48-a4a6-5c66058e557c" providerId="ADAL" clId="{80C3EF33-F5DC-415E-A1DC-63F21D84C388}" dt="2024-10-05T11:13:51.009" v="71" actId="1036"/>
          <ac:grpSpMkLst>
            <pc:docMk/>
            <pc:sldMk cId="3544804435" sldId="318"/>
            <ac:grpSpMk id="40" creationId="{43245B5E-5447-D04B-9164-FFB4DF3BD625}"/>
          </ac:grpSpMkLst>
        </pc:grpChg>
        <pc:grpChg chg="mod">
          <ac:chgData name="Yann Debray" userId="1ebe68dc-eb7a-4e48-a4a6-5c66058e557c" providerId="ADAL" clId="{80C3EF33-F5DC-415E-A1DC-63F21D84C388}" dt="2024-10-05T11:13:51.009" v="71" actId="1036"/>
          <ac:grpSpMkLst>
            <pc:docMk/>
            <pc:sldMk cId="3544804435" sldId="318"/>
            <ac:grpSpMk id="161" creationId="{D3FA9AA4-D865-A24B-935D-89E05DE0C163}"/>
          </ac:grpSpMkLst>
        </pc:grpChg>
        <pc:grpChg chg="mod">
          <ac:chgData name="Yann Debray" userId="1ebe68dc-eb7a-4e48-a4a6-5c66058e557c" providerId="ADAL" clId="{80C3EF33-F5DC-415E-A1DC-63F21D84C388}" dt="2024-10-05T11:13:51.009" v="71" actId="1036"/>
          <ac:grpSpMkLst>
            <pc:docMk/>
            <pc:sldMk cId="3544804435" sldId="318"/>
            <ac:grpSpMk id="249" creationId="{5422DF84-5F38-5544-9C4C-0F70762F8B07}"/>
          </ac:grpSpMkLst>
        </pc:grpChg>
        <pc:grpChg chg="mod">
          <ac:chgData name="Yann Debray" userId="1ebe68dc-eb7a-4e48-a4a6-5c66058e557c" providerId="ADAL" clId="{80C3EF33-F5DC-415E-A1DC-63F21D84C388}" dt="2024-10-05T11:13:51.009" v="71" actId="1036"/>
          <ac:grpSpMkLst>
            <pc:docMk/>
            <pc:sldMk cId="3544804435" sldId="318"/>
            <ac:grpSpMk id="255" creationId="{77245026-60EA-B341-8763-8F0EE9F25D04}"/>
          </ac:grpSpMkLst>
        </pc:grpChg>
        <pc:grpChg chg="mod">
          <ac:chgData name="Yann Debray" userId="1ebe68dc-eb7a-4e48-a4a6-5c66058e557c" providerId="ADAL" clId="{80C3EF33-F5DC-415E-A1DC-63F21D84C388}" dt="2024-10-05T11:13:51.009" v="71" actId="1036"/>
          <ac:grpSpMkLst>
            <pc:docMk/>
            <pc:sldMk cId="3544804435" sldId="318"/>
            <ac:grpSpMk id="296" creationId="{6E0F8C43-3B44-9C4A-BED3-E5169A4E4408}"/>
          </ac:grpSpMkLst>
        </pc:grpChg>
        <pc:grpChg chg="mod">
          <ac:chgData name="Yann Debray" userId="1ebe68dc-eb7a-4e48-a4a6-5c66058e557c" providerId="ADAL" clId="{80C3EF33-F5DC-415E-A1DC-63F21D84C388}" dt="2024-10-05T11:13:51.009" v="71" actId="1036"/>
          <ac:grpSpMkLst>
            <pc:docMk/>
            <pc:sldMk cId="3544804435" sldId="318"/>
            <ac:grpSpMk id="300" creationId="{B2962F3E-00D9-A64E-A878-4656722D807B}"/>
          </ac:grpSpMkLst>
        </pc:grpChg>
        <pc:grpChg chg="mod">
          <ac:chgData name="Yann Debray" userId="1ebe68dc-eb7a-4e48-a4a6-5c66058e557c" providerId="ADAL" clId="{80C3EF33-F5DC-415E-A1DC-63F21D84C388}" dt="2024-10-05T11:13:51.009" v="71" actId="1036"/>
          <ac:grpSpMkLst>
            <pc:docMk/>
            <pc:sldMk cId="3544804435" sldId="318"/>
            <ac:grpSpMk id="301" creationId="{E385206B-54F4-0A4E-AD1A-7862904E09AC}"/>
          </ac:grpSpMkLst>
        </pc:grpChg>
        <pc:grpChg chg="mod">
          <ac:chgData name="Yann Debray" userId="1ebe68dc-eb7a-4e48-a4a6-5c66058e557c" providerId="ADAL" clId="{80C3EF33-F5DC-415E-A1DC-63F21D84C388}" dt="2024-10-05T11:13:51.009" v="71" actId="1036"/>
          <ac:grpSpMkLst>
            <pc:docMk/>
            <pc:sldMk cId="3544804435" sldId="318"/>
            <ac:grpSpMk id="305" creationId="{682672BC-BDD2-5947-848C-81ED81CA8981}"/>
          </ac:grpSpMkLst>
        </pc:grpChg>
        <pc:grpChg chg="mod">
          <ac:chgData name="Yann Debray" userId="1ebe68dc-eb7a-4e48-a4a6-5c66058e557c" providerId="ADAL" clId="{80C3EF33-F5DC-415E-A1DC-63F21D84C388}" dt="2024-10-05T11:13:51.009" v="71" actId="1036"/>
          <ac:grpSpMkLst>
            <pc:docMk/>
            <pc:sldMk cId="3544804435" sldId="318"/>
            <ac:grpSpMk id="307" creationId="{00000000-0000-0000-0000-000000000000}"/>
          </ac:grpSpMkLst>
        </pc:grpChg>
        <pc:grpChg chg="mod">
          <ac:chgData name="Yann Debray" userId="1ebe68dc-eb7a-4e48-a4a6-5c66058e557c" providerId="ADAL" clId="{80C3EF33-F5DC-415E-A1DC-63F21D84C388}" dt="2024-10-05T11:13:51.009" v="71" actId="1036"/>
          <ac:grpSpMkLst>
            <pc:docMk/>
            <pc:sldMk cId="3544804435" sldId="318"/>
            <ac:grpSpMk id="311" creationId="{00000000-0000-0000-0000-000000000000}"/>
          </ac:grpSpMkLst>
        </pc:grpChg>
        <pc:grpChg chg="mod">
          <ac:chgData name="Yann Debray" userId="1ebe68dc-eb7a-4e48-a4a6-5c66058e557c" providerId="ADAL" clId="{80C3EF33-F5DC-415E-A1DC-63F21D84C388}" dt="2024-10-05T11:13:51.009" v="71" actId="1036"/>
          <ac:grpSpMkLst>
            <pc:docMk/>
            <pc:sldMk cId="3544804435" sldId="318"/>
            <ac:grpSpMk id="317" creationId="{00000000-0000-0000-0000-000000000000}"/>
          </ac:grpSpMkLst>
        </pc:grpChg>
        <pc:grpChg chg="mod">
          <ac:chgData name="Yann Debray" userId="1ebe68dc-eb7a-4e48-a4a6-5c66058e557c" providerId="ADAL" clId="{80C3EF33-F5DC-415E-A1DC-63F21D84C388}" dt="2024-10-05T11:13:51.009" v="71" actId="1036"/>
          <ac:grpSpMkLst>
            <pc:docMk/>
            <pc:sldMk cId="3544804435" sldId="318"/>
            <ac:grpSpMk id="320" creationId="{00000000-0000-0000-0000-000000000000}"/>
          </ac:grpSpMkLst>
        </pc:grpChg>
        <pc:grpChg chg="mod">
          <ac:chgData name="Yann Debray" userId="1ebe68dc-eb7a-4e48-a4a6-5c66058e557c" providerId="ADAL" clId="{80C3EF33-F5DC-415E-A1DC-63F21D84C388}" dt="2024-10-05T11:13:51.009" v="71" actId="1036"/>
          <ac:grpSpMkLst>
            <pc:docMk/>
            <pc:sldMk cId="3544804435" sldId="318"/>
            <ac:grpSpMk id="329" creationId="{32D18FBC-9880-3E43-B58E-F49686B2D39C}"/>
          </ac:grpSpMkLst>
        </pc:grpChg>
        <pc:grpChg chg="mod">
          <ac:chgData name="Yann Debray" userId="1ebe68dc-eb7a-4e48-a4a6-5c66058e557c" providerId="ADAL" clId="{80C3EF33-F5DC-415E-A1DC-63F21D84C388}" dt="2024-10-05T11:13:51.009" v="71" actId="1036"/>
          <ac:grpSpMkLst>
            <pc:docMk/>
            <pc:sldMk cId="3544804435" sldId="318"/>
            <ac:grpSpMk id="331" creationId="{4F594B35-2407-B64B-8802-6BBCFAE79E7B}"/>
          </ac:grpSpMkLst>
        </pc:grpChg>
        <pc:grpChg chg="mod">
          <ac:chgData name="Yann Debray" userId="1ebe68dc-eb7a-4e48-a4a6-5c66058e557c" providerId="ADAL" clId="{80C3EF33-F5DC-415E-A1DC-63F21D84C388}" dt="2024-10-05T11:13:51.009" v="71" actId="1036"/>
          <ac:grpSpMkLst>
            <pc:docMk/>
            <pc:sldMk cId="3544804435" sldId="318"/>
            <ac:grpSpMk id="335" creationId="{8F66E10E-FAE0-DA42-8005-3479DA31FBAF}"/>
          </ac:grpSpMkLst>
        </pc:grpChg>
        <pc:grpChg chg="mod">
          <ac:chgData name="Yann Debray" userId="1ebe68dc-eb7a-4e48-a4a6-5c66058e557c" providerId="ADAL" clId="{80C3EF33-F5DC-415E-A1DC-63F21D84C388}" dt="2024-10-05T11:13:51.009" v="71" actId="1036"/>
          <ac:grpSpMkLst>
            <pc:docMk/>
            <pc:sldMk cId="3544804435" sldId="318"/>
            <ac:grpSpMk id="354" creationId="{708FDE4A-DC0D-484A-85C7-9120EC642201}"/>
          </ac:grpSpMkLst>
        </pc:grpChg>
        <pc:grpChg chg="mod">
          <ac:chgData name="Yann Debray" userId="1ebe68dc-eb7a-4e48-a4a6-5c66058e557c" providerId="ADAL" clId="{80C3EF33-F5DC-415E-A1DC-63F21D84C388}" dt="2024-10-05T11:13:51.009" v="71" actId="1036"/>
          <ac:grpSpMkLst>
            <pc:docMk/>
            <pc:sldMk cId="3544804435" sldId="318"/>
            <ac:grpSpMk id="384" creationId="{48FEC7B7-CEBA-1C41-87BE-E0160645F871}"/>
          </ac:grpSpMkLst>
        </pc:grpChg>
        <pc:grpChg chg="mod">
          <ac:chgData name="Yann Debray" userId="1ebe68dc-eb7a-4e48-a4a6-5c66058e557c" providerId="ADAL" clId="{80C3EF33-F5DC-415E-A1DC-63F21D84C388}" dt="2024-10-05T11:13:51.009" v="71" actId="1036"/>
          <ac:grpSpMkLst>
            <pc:docMk/>
            <pc:sldMk cId="3544804435" sldId="318"/>
            <ac:grpSpMk id="448" creationId="{60B66879-CB7C-F242-9B2E-7661966EDD90}"/>
          </ac:grpSpMkLst>
        </pc:grpChg>
        <pc:grpChg chg="mod">
          <ac:chgData name="Yann Debray" userId="1ebe68dc-eb7a-4e48-a4a6-5c66058e557c" providerId="ADAL" clId="{80C3EF33-F5DC-415E-A1DC-63F21D84C388}" dt="2024-10-05T11:13:51.009" v="71" actId="1036"/>
          <ac:grpSpMkLst>
            <pc:docMk/>
            <pc:sldMk cId="3544804435" sldId="318"/>
            <ac:grpSpMk id="449" creationId="{376D6CA7-37C0-2846-ABAA-B0BC90479228}"/>
          </ac:grpSpMkLst>
        </pc:grpChg>
        <pc:grpChg chg="mod">
          <ac:chgData name="Yann Debray" userId="1ebe68dc-eb7a-4e48-a4a6-5c66058e557c" providerId="ADAL" clId="{80C3EF33-F5DC-415E-A1DC-63F21D84C388}" dt="2024-10-05T11:13:51.009" v="71" actId="1036"/>
          <ac:grpSpMkLst>
            <pc:docMk/>
            <pc:sldMk cId="3544804435" sldId="318"/>
            <ac:grpSpMk id="450" creationId="{CB8678AF-517A-8A43-9F24-BAFDBA390E75}"/>
          </ac:grpSpMkLst>
        </pc:grpChg>
        <pc:grpChg chg="mod">
          <ac:chgData name="Yann Debray" userId="1ebe68dc-eb7a-4e48-a4a6-5c66058e557c" providerId="ADAL" clId="{80C3EF33-F5DC-415E-A1DC-63F21D84C388}" dt="2024-10-05T11:13:51.009" v="71" actId="1036"/>
          <ac:grpSpMkLst>
            <pc:docMk/>
            <pc:sldMk cId="3544804435" sldId="318"/>
            <ac:grpSpMk id="451" creationId="{3AE48362-B88B-B845-94CC-6D07FA2CEF77}"/>
          </ac:grpSpMkLst>
        </pc:grpChg>
        <pc:grpChg chg="mod">
          <ac:chgData name="Yann Debray" userId="1ebe68dc-eb7a-4e48-a4a6-5c66058e557c" providerId="ADAL" clId="{80C3EF33-F5DC-415E-A1DC-63F21D84C388}" dt="2024-10-05T11:13:51.009" v="71" actId="1036"/>
          <ac:grpSpMkLst>
            <pc:docMk/>
            <pc:sldMk cId="3544804435" sldId="318"/>
            <ac:grpSpMk id="452" creationId="{6A8BB30E-7AB5-CF4F-8FF7-AF4A5568B02D}"/>
          </ac:grpSpMkLst>
        </pc:grpChg>
        <pc:grpChg chg="mod">
          <ac:chgData name="Yann Debray" userId="1ebe68dc-eb7a-4e48-a4a6-5c66058e557c" providerId="ADAL" clId="{80C3EF33-F5DC-415E-A1DC-63F21D84C388}" dt="2024-10-05T11:13:51.009" v="71" actId="1036"/>
          <ac:grpSpMkLst>
            <pc:docMk/>
            <pc:sldMk cId="3544804435" sldId="318"/>
            <ac:grpSpMk id="453" creationId="{E59A7FFD-AB11-5E40-9E76-C9EF2E26BC68}"/>
          </ac:grpSpMkLst>
        </pc:grpChg>
        <pc:grpChg chg="mod">
          <ac:chgData name="Yann Debray" userId="1ebe68dc-eb7a-4e48-a4a6-5c66058e557c" providerId="ADAL" clId="{80C3EF33-F5DC-415E-A1DC-63F21D84C388}" dt="2024-10-05T11:13:51.009" v="71" actId="1036"/>
          <ac:grpSpMkLst>
            <pc:docMk/>
            <pc:sldMk cId="3544804435" sldId="318"/>
            <ac:grpSpMk id="454" creationId="{6C967E5E-DA98-A443-AC14-9CAEFC72C806}"/>
          </ac:grpSpMkLst>
        </pc:grpChg>
        <pc:grpChg chg="mod">
          <ac:chgData name="Yann Debray" userId="1ebe68dc-eb7a-4e48-a4a6-5c66058e557c" providerId="ADAL" clId="{80C3EF33-F5DC-415E-A1DC-63F21D84C388}" dt="2024-10-05T11:13:51.009" v="71" actId="1036"/>
          <ac:grpSpMkLst>
            <pc:docMk/>
            <pc:sldMk cId="3544804435" sldId="318"/>
            <ac:grpSpMk id="455" creationId="{2342BF94-6D61-4543-B93A-4379AC428849}"/>
          </ac:grpSpMkLst>
        </pc:grpChg>
        <pc:grpChg chg="mod">
          <ac:chgData name="Yann Debray" userId="1ebe68dc-eb7a-4e48-a4a6-5c66058e557c" providerId="ADAL" clId="{80C3EF33-F5DC-415E-A1DC-63F21D84C388}" dt="2024-10-05T11:13:51.009" v="71" actId="1036"/>
          <ac:grpSpMkLst>
            <pc:docMk/>
            <pc:sldMk cId="3544804435" sldId="318"/>
            <ac:grpSpMk id="456" creationId="{558F5106-1711-2549-80CD-1C3C00C57B78}"/>
          </ac:grpSpMkLst>
        </pc:grpChg>
        <pc:grpChg chg="mod">
          <ac:chgData name="Yann Debray" userId="1ebe68dc-eb7a-4e48-a4a6-5c66058e557c" providerId="ADAL" clId="{80C3EF33-F5DC-415E-A1DC-63F21D84C388}" dt="2024-10-05T11:13:51.009" v="71" actId="1036"/>
          <ac:grpSpMkLst>
            <pc:docMk/>
            <pc:sldMk cId="3544804435" sldId="318"/>
            <ac:grpSpMk id="458" creationId="{EA169346-F06F-F342-8F5D-C3BF726B2276}"/>
          </ac:grpSpMkLst>
        </pc:grpChg>
        <pc:grpChg chg="mod">
          <ac:chgData name="Yann Debray" userId="1ebe68dc-eb7a-4e48-a4a6-5c66058e557c" providerId="ADAL" clId="{80C3EF33-F5DC-415E-A1DC-63F21D84C388}" dt="2024-10-05T11:13:51.009" v="71" actId="1036"/>
          <ac:grpSpMkLst>
            <pc:docMk/>
            <pc:sldMk cId="3544804435" sldId="318"/>
            <ac:grpSpMk id="460" creationId="{A4F11E8A-A5C2-6042-A3CC-9333D37A53B7}"/>
          </ac:grpSpMkLst>
        </pc:grpChg>
        <pc:grpChg chg="mod">
          <ac:chgData name="Yann Debray" userId="1ebe68dc-eb7a-4e48-a4a6-5c66058e557c" providerId="ADAL" clId="{80C3EF33-F5DC-415E-A1DC-63F21D84C388}" dt="2024-10-05T11:13:51.009" v="71" actId="1036"/>
          <ac:grpSpMkLst>
            <pc:docMk/>
            <pc:sldMk cId="3544804435" sldId="318"/>
            <ac:grpSpMk id="462" creationId="{3A8B575A-41DF-1049-9EFB-EE369CAFC247}"/>
          </ac:grpSpMkLst>
        </pc:grpChg>
        <pc:grpChg chg="mod">
          <ac:chgData name="Yann Debray" userId="1ebe68dc-eb7a-4e48-a4a6-5c66058e557c" providerId="ADAL" clId="{80C3EF33-F5DC-415E-A1DC-63F21D84C388}" dt="2024-10-05T11:13:51.009" v="71" actId="1036"/>
          <ac:grpSpMkLst>
            <pc:docMk/>
            <pc:sldMk cId="3544804435" sldId="318"/>
            <ac:grpSpMk id="463" creationId="{7DD40B56-44C0-0B4B-B565-C2C45DA686C9}"/>
          </ac:grpSpMkLst>
        </pc:grpChg>
        <pc:grpChg chg="mod">
          <ac:chgData name="Yann Debray" userId="1ebe68dc-eb7a-4e48-a4a6-5c66058e557c" providerId="ADAL" clId="{80C3EF33-F5DC-415E-A1DC-63F21D84C388}" dt="2024-10-05T11:13:51.009" v="71" actId="1036"/>
          <ac:grpSpMkLst>
            <pc:docMk/>
            <pc:sldMk cId="3544804435" sldId="318"/>
            <ac:grpSpMk id="465" creationId="{6C01ACEE-8171-8C42-8B81-817378393A2F}"/>
          </ac:grpSpMkLst>
        </pc:grpChg>
        <pc:grpChg chg="mod">
          <ac:chgData name="Yann Debray" userId="1ebe68dc-eb7a-4e48-a4a6-5c66058e557c" providerId="ADAL" clId="{80C3EF33-F5DC-415E-A1DC-63F21D84C388}" dt="2024-10-05T11:13:51.009" v="71" actId="1036"/>
          <ac:grpSpMkLst>
            <pc:docMk/>
            <pc:sldMk cId="3544804435" sldId="318"/>
            <ac:grpSpMk id="466" creationId="{5A303AC3-3E73-0F40-BE72-04C8300BD300}"/>
          </ac:grpSpMkLst>
        </pc:grpChg>
        <pc:grpChg chg="mod">
          <ac:chgData name="Yann Debray" userId="1ebe68dc-eb7a-4e48-a4a6-5c66058e557c" providerId="ADAL" clId="{80C3EF33-F5DC-415E-A1DC-63F21D84C388}" dt="2024-10-05T11:13:51.009" v="71" actId="1036"/>
          <ac:grpSpMkLst>
            <pc:docMk/>
            <pc:sldMk cId="3544804435" sldId="318"/>
            <ac:grpSpMk id="467" creationId="{12FE3029-CEB4-D643-89A5-314DA6344F46}"/>
          </ac:grpSpMkLst>
        </pc:grpChg>
        <pc:grpChg chg="mod">
          <ac:chgData name="Yann Debray" userId="1ebe68dc-eb7a-4e48-a4a6-5c66058e557c" providerId="ADAL" clId="{80C3EF33-F5DC-415E-A1DC-63F21D84C388}" dt="2024-10-05T11:13:51.009" v="71" actId="1036"/>
          <ac:grpSpMkLst>
            <pc:docMk/>
            <pc:sldMk cId="3544804435" sldId="318"/>
            <ac:grpSpMk id="468" creationId="{BDA145BF-4002-F644-A9E4-AE0397C5F54B}"/>
          </ac:grpSpMkLst>
        </pc:grpChg>
        <pc:grpChg chg="mod">
          <ac:chgData name="Yann Debray" userId="1ebe68dc-eb7a-4e48-a4a6-5c66058e557c" providerId="ADAL" clId="{80C3EF33-F5DC-415E-A1DC-63F21D84C388}" dt="2024-10-05T11:13:51.009" v="71" actId="1036"/>
          <ac:grpSpMkLst>
            <pc:docMk/>
            <pc:sldMk cId="3544804435" sldId="318"/>
            <ac:grpSpMk id="470" creationId="{EA9A76B8-40CF-7D4E-9AA1-D37EC1867BA1}"/>
          </ac:grpSpMkLst>
        </pc:grpChg>
        <pc:grpChg chg="mod">
          <ac:chgData name="Yann Debray" userId="1ebe68dc-eb7a-4e48-a4a6-5c66058e557c" providerId="ADAL" clId="{80C3EF33-F5DC-415E-A1DC-63F21D84C388}" dt="2024-10-05T11:13:51.009" v="71" actId="1036"/>
          <ac:grpSpMkLst>
            <pc:docMk/>
            <pc:sldMk cId="3544804435" sldId="318"/>
            <ac:grpSpMk id="471" creationId="{1FE6D513-ACEF-1041-A49B-4DC9D0540B12}"/>
          </ac:grpSpMkLst>
        </pc:grpChg>
        <pc:grpChg chg="mod">
          <ac:chgData name="Yann Debray" userId="1ebe68dc-eb7a-4e48-a4a6-5c66058e557c" providerId="ADAL" clId="{80C3EF33-F5DC-415E-A1DC-63F21D84C388}" dt="2024-10-05T11:13:51.009" v="71" actId="1036"/>
          <ac:grpSpMkLst>
            <pc:docMk/>
            <pc:sldMk cId="3544804435" sldId="318"/>
            <ac:grpSpMk id="472" creationId="{D179A5EF-8FFB-5946-A834-1BDDA1551D99}"/>
          </ac:grpSpMkLst>
        </pc:grpChg>
        <pc:picChg chg="mod">
          <ac:chgData name="Yann Debray" userId="1ebe68dc-eb7a-4e48-a4a6-5c66058e557c" providerId="ADAL" clId="{80C3EF33-F5DC-415E-A1DC-63F21D84C388}" dt="2024-10-05T11:13:51.009" v="71" actId="1036"/>
          <ac:picMkLst>
            <pc:docMk/>
            <pc:sldMk cId="3544804435" sldId="318"/>
            <ac:picMk id="58" creationId="{211D4C29-69A6-2E49-A803-E7B585D3E5F3}"/>
          </ac:picMkLst>
        </pc:picChg>
        <pc:picChg chg="mod">
          <ac:chgData name="Yann Debray" userId="1ebe68dc-eb7a-4e48-a4a6-5c66058e557c" providerId="ADAL" clId="{80C3EF33-F5DC-415E-A1DC-63F21D84C388}" dt="2024-10-05T11:13:51.009" v="71" actId="1036"/>
          <ac:picMkLst>
            <pc:docMk/>
            <pc:sldMk cId="3544804435" sldId="318"/>
            <ac:picMk id="59" creationId="{81CAC4B8-7AD9-7346-96AD-CC946EEA9024}"/>
          </ac:picMkLst>
        </pc:picChg>
        <pc:picChg chg="mod">
          <ac:chgData name="Yann Debray" userId="1ebe68dc-eb7a-4e48-a4a6-5c66058e557c" providerId="ADAL" clId="{80C3EF33-F5DC-415E-A1DC-63F21D84C388}" dt="2024-10-05T11:13:51.009" v="71" actId="1036"/>
          <ac:picMkLst>
            <pc:docMk/>
            <pc:sldMk cId="3544804435" sldId="318"/>
            <ac:picMk id="60" creationId="{82E8F0CA-B3C7-EB4A-B64F-068EF0217781}"/>
          </ac:picMkLst>
        </pc:picChg>
        <pc:picChg chg="mod">
          <ac:chgData name="Yann Debray" userId="1ebe68dc-eb7a-4e48-a4a6-5c66058e557c" providerId="ADAL" clId="{80C3EF33-F5DC-415E-A1DC-63F21D84C388}" dt="2024-10-05T11:13:51.009" v="71" actId="1036"/>
          <ac:picMkLst>
            <pc:docMk/>
            <pc:sldMk cId="3544804435" sldId="318"/>
            <ac:picMk id="61" creationId="{B58C543E-579D-6346-9DE5-41F87E937641}"/>
          </ac:picMkLst>
        </pc:picChg>
        <pc:picChg chg="mod">
          <ac:chgData name="Yann Debray" userId="1ebe68dc-eb7a-4e48-a4a6-5c66058e557c" providerId="ADAL" clId="{80C3EF33-F5DC-415E-A1DC-63F21D84C388}" dt="2024-10-05T11:13:51.009" v="71" actId="1036"/>
          <ac:picMkLst>
            <pc:docMk/>
            <pc:sldMk cId="3544804435" sldId="318"/>
            <ac:picMk id="67" creationId="{EC23D981-EF9F-7248-AEF9-C1A16D63AE3D}"/>
          </ac:picMkLst>
        </pc:picChg>
        <pc:picChg chg="mod">
          <ac:chgData name="Yann Debray" userId="1ebe68dc-eb7a-4e48-a4a6-5c66058e557c" providerId="ADAL" clId="{80C3EF33-F5DC-415E-A1DC-63F21D84C388}" dt="2024-10-05T11:13:51.009" v="71" actId="1036"/>
          <ac:picMkLst>
            <pc:docMk/>
            <pc:sldMk cId="3544804435" sldId="318"/>
            <ac:picMk id="70" creationId="{073AACA9-7A77-F442-8338-B794DF228774}"/>
          </ac:picMkLst>
        </pc:picChg>
        <pc:picChg chg="mod">
          <ac:chgData name="Yann Debray" userId="1ebe68dc-eb7a-4e48-a4a6-5c66058e557c" providerId="ADAL" clId="{80C3EF33-F5DC-415E-A1DC-63F21D84C388}" dt="2024-10-05T11:13:51.009" v="71" actId="1036"/>
          <ac:picMkLst>
            <pc:docMk/>
            <pc:sldMk cId="3544804435" sldId="318"/>
            <ac:picMk id="71" creationId="{79A94AA2-6D16-B140-AFA5-A7AA96668B04}"/>
          </ac:picMkLst>
        </pc:picChg>
        <pc:picChg chg="mod">
          <ac:chgData name="Yann Debray" userId="1ebe68dc-eb7a-4e48-a4a6-5c66058e557c" providerId="ADAL" clId="{80C3EF33-F5DC-415E-A1DC-63F21D84C388}" dt="2024-10-05T11:13:51.009" v="71" actId="1036"/>
          <ac:picMkLst>
            <pc:docMk/>
            <pc:sldMk cId="3544804435" sldId="318"/>
            <ac:picMk id="93" creationId="{966FD820-E819-4E4F-A34B-2A940BEE0949}"/>
          </ac:picMkLst>
        </pc:picChg>
        <pc:picChg chg="mod">
          <ac:chgData name="Yann Debray" userId="1ebe68dc-eb7a-4e48-a4a6-5c66058e557c" providerId="ADAL" clId="{80C3EF33-F5DC-415E-A1DC-63F21D84C388}" dt="2024-10-05T11:13:51.009" v="71" actId="1036"/>
          <ac:picMkLst>
            <pc:docMk/>
            <pc:sldMk cId="3544804435" sldId="318"/>
            <ac:picMk id="94" creationId="{9A7DC82F-F376-4443-8FE1-0FF112C5D043}"/>
          </ac:picMkLst>
        </pc:picChg>
        <pc:picChg chg="mod">
          <ac:chgData name="Yann Debray" userId="1ebe68dc-eb7a-4e48-a4a6-5c66058e557c" providerId="ADAL" clId="{80C3EF33-F5DC-415E-A1DC-63F21D84C388}" dt="2024-10-05T11:13:51.009" v="71" actId="1036"/>
          <ac:picMkLst>
            <pc:docMk/>
            <pc:sldMk cId="3544804435" sldId="318"/>
            <ac:picMk id="99" creationId="{D7EFDEDA-BAC7-DF4A-94DF-23307144D294}"/>
          </ac:picMkLst>
        </pc:picChg>
        <pc:picChg chg="mod">
          <ac:chgData name="Yann Debray" userId="1ebe68dc-eb7a-4e48-a4a6-5c66058e557c" providerId="ADAL" clId="{80C3EF33-F5DC-415E-A1DC-63F21D84C388}" dt="2024-10-05T11:13:51.009" v="71" actId="1036"/>
          <ac:picMkLst>
            <pc:docMk/>
            <pc:sldMk cId="3544804435" sldId="318"/>
            <ac:picMk id="100" creationId="{B571C994-0B35-C246-8EB4-07AA7D63CD8B}"/>
          </ac:picMkLst>
        </pc:picChg>
        <pc:picChg chg="mod">
          <ac:chgData name="Yann Debray" userId="1ebe68dc-eb7a-4e48-a4a6-5c66058e557c" providerId="ADAL" clId="{80C3EF33-F5DC-415E-A1DC-63F21D84C388}" dt="2024-10-05T11:13:51.009" v="71" actId="1036"/>
          <ac:picMkLst>
            <pc:docMk/>
            <pc:sldMk cId="3544804435" sldId="318"/>
            <ac:picMk id="121" creationId="{7867FDDB-ECBF-8441-9325-66D1CB65E7AF}"/>
          </ac:picMkLst>
        </pc:picChg>
        <pc:picChg chg="mod">
          <ac:chgData name="Yann Debray" userId="1ebe68dc-eb7a-4e48-a4a6-5c66058e557c" providerId="ADAL" clId="{80C3EF33-F5DC-415E-A1DC-63F21D84C388}" dt="2024-10-05T11:13:51.009" v="71" actId="1036"/>
          <ac:picMkLst>
            <pc:docMk/>
            <pc:sldMk cId="3544804435" sldId="318"/>
            <ac:picMk id="122" creationId="{3916F836-985B-B74A-9C2B-93E8639E4B1F}"/>
          </ac:picMkLst>
        </pc:picChg>
        <pc:picChg chg="mod">
          <ac:chgData name="Yann Debray" userId="1ebe68dc-eb7a-4e48-a4a6-5c66058e557c" providerId="ADAL" clId="{80C3EF33-F5DC-415E-A1DC-63F21D84C388}" dt="2024-10-05T11:13:51.009" v="71" actId="1036"/>
          <ac:picMkLst>
            <pc:docMk/>
            <pc:sldMk cId="3544804435" sldId="318"/>
            <ac:picMk id="123" creationId="{2AF52810-FD33-8945-90F1-58B15C580856}"/>
          </ac:picMkLst>
        </pc:picChg>
        <pc:picChg chg="mod">
          <ac:chgData name="Yann Debray" userId="1ebe68dc-eb7a-4e48-a4a6-5c66058e557c" providerId="ADAL" clId="{80C3EF33-F5DC-415E-A1DC-63F21D84C388}" dt="2024-10-05T11:13:51.009" v="71" actId="1036"/>
          <ac:picMkLst>
            <pc:docMk/>
            <pc:sldMk cId="3544804435" sldId="318"/>
            <ac:picMk id="124" creationId="{0715BF3B-C7E7-A84B-8E46-9355FCC16271}"/>
          </ac:picMkLst>
        </pc:picChg>
        <pc:picChg chg="mod">
          <ac:chgData name="Yann Debray" userId="1ebe68dc-eb7a-4e48-a4a6-5c66058e557c" providerId="ADAL" clId="{80C3EF33-F5DC-415E-A1DC-63F21D84C388}" dt="2024-10-05T11:13:51.009" v="71" actId="1036"/>
          <ac:picMkLst>
            <pc:docMk/>
            <pc:sldMk cId="3544804435" sldId="318"/>
            <ac:picMk id="125" creationId="{B05884BD-C47D-1941-8118-6014C0AB388A}"/>
          </ac:picMkLst>
        </pc:picChg>
        <pc:picChg chg="mod">
          <ac:chgData name="Yann Debray" userId="1ebe68dc-eb7a-4e48-a4a6-5c66058e557c" providerId="ADAL" clId="{80C3EF33-F5DC-415E-A1DC-63F21D84C388}" dt="2024-10-05T11:13:51.009" v="71" actId="1036"/>
          <ac:picMkLst>
            <pc:docMk/>
            <pc:sldMk cId="3544804435" sldId="318"/>
            <ac:picMk id="129" creationId="{89F47075-B109-3347-BA54-B514D8ABD6BD}"/>
          </ac:picMkLst>
        </pc:picChg>
        <pc:picChg chg="mod">
          <ac:chgData name="Yann Debray" userId="1ebe68dc-eb7a-4e48-a4a6-5c66058e557c" providerId="ADAL" clId="{80C3EF33-F5DC-415E-A1DC-63F21D84C388}" dt="2024-10-05T11:13:51.009" v="71" actId="1036"/>
          <ac:picMkLst>
            <pc:docMk/>
            <pc:sldMk cId="3544804435" sldId="318"/>
            <ac:picMk id="133" creationId="{80AC4F74-66FE-0E47-A5FF-0EC34E8CE0C1}"/>
          </ac:picMkLst>
        </pc:picChg>
        <pc:picChg chg="mod">
          <ac:chgData name="Yann Debray" userId="1ebe68dc-eb7a-4e48-a4a6-5c66058e557c" providerId="ADAL" clId="{80C3EF33-F5DC-415E-A1DC-63F21D84C388}" dt="2024-10-05T11:13:51.009" v="71" actId="1036"/>
          <ac:picMkLst>
            <pc:docMk/>
            <pc:sldMk cId="3544804435" sldId="318"/>
            <ac:picMk id="134" creationId="{38D8D930-F4B3-1D4B-9240-611528DC0FC5}"/>
          </ac:picMkLst>
        </pc:picChg>
        <pc:picChg chg="mod">
          <ac:chgData name="Yann Debray" userId="1ebe68dc-eb7a-4e48-a4a6-5c66058e557c" providerId="ADAL" clId="{80C3EF33-F5DC-415E-A1DC-63F21D84C388}" dt="2024-10-05T11:13:51.009" v="71" actId="1036"/>
          <ac:picMkLst>
            <pc:docMk/>
            <pc:sldMk cId="3544804435" sldId="318"/>
            <ac:picMk id="139" creationId="{89D3A58C-F1C9-3F4E-BD2F-9577A5AD606F}"/>
          </ac:picMkLst>
        </pc:picChg>
        <pc:picChg chg="mod">
          <ac:chgData name="Yann Debray" userId="1ebe68dc-eb7a-4e48-a4a6-5c66058e557c" providerId="ADAL" clId="{80C3EF33-F5DC-415E-A1DC-63F21D84C388}" dt="2024-10-05T11:13:51.009" v="71" actId="1036"/>
          <ac:picMkLst>
            <pc:docMk/>
            <pc:sldMk cId="3544804435" sldId="318"/>
            <ac:picMk id="152" creationId="{2FC291F8-7E89-3C43-8F42-47A365248BFC}"/>
          </ac:picMkLst>
        </pc:picChg>
        <pc:picChg chg="mod">
          <ac:chgData name="Yann Debray" userId="1ebe68dc-eb7a-4e48-a4a6-5c66058e557c" providerId="ADAL" clId="{80C3EF33-F5DC-415E-A1DC-63F21D84C388}" dt="2024-10-05T11:13:51.009" v="71" actId="1036"/>
          <ac:picMkLst>
            <pc:docMk/>
            <pc:sldMk cId="3544804435" sldId="318"/>
            <ac:picMk id="153" creationId="{54E02607-E221-4647-9BE0-170750DF2C8F}"/>
          </ac:picMkLst>
        </pc:picChg>
        <pc:picChg chg="mod">
          <ac:chgData name="Yann Debray" userId="1ebe68dc-eb7a-4e48-a4a6-5c66058e557c" providerId="ADAL" clId="{80C3EF33-F5DC-415E-A1DC-63F21D84C388}" dt="2024-10-05T11:13:51.009" v="71" actId="1036"/>
          <ac:picMkLst>
            <pc:docMk/>
            <pc:sldMk cId="3544804435" sldId="318"/>
            <ac:picMk id="163" creationId="{9D5293F8-DA23-1449-8528-B5712976E8A1}"/>
          </ac:picMkLst>
        </pc:picChg>
        <pc:picChg chg="mod">
          <ac:chgData name="Yann Debray" userId="1ebe68dc-eb7a-4e48-a4a6-5c66058e557c" providerId="ADAL" clId="{80C3EF33-F5DC-415E-A1DC-63F21D84C388}" dt="2024-10-05T11:13:51.009" v="71" actId="1036"/>
          <ac:picMkLst>
            <pc:docMk/>
            <pc:sldMk cId="3544804435" sldId="318"/>
            <ac:picMk id="182" creationId="{571EB1A6-3AB3-3F49-BB5D-095819590FAD}"/>
          </ac:picMkLst>
        </pc:picChg>
        <pc:picChg chg="mod">
          <ac:chgData name="Yann Debray" userId="1ebe68dc-eb7a-4e48-a4a6-5c66058e557c" providerId="ADAL" clId="{80C3EF33-F5DC-415E-A1DC-63F21D84C388}" dt="2024-10-05T11:13:51.009" v="71" actId="1036"/>
          <ac:picMkLst>
            <pc:docMk/>
            <pc:sldMk cId="3544804435" sldId="318"/>
            <ac:picMk id="183" creationId="{62FA8819-4CBB-AA45-B7C7-8D6417368730}"/>
          </ac:picMkLst>
        </pc:picChg>
        <pc:picChg chg="mod">
          <ac:chgData name="Yann Debray" userId="1ebe68dc-eb7a-4e48-a4a6-5c66058e557c" providerId="ADAL" clId="{80C3EF33-F5DC-415E-A1DC-63F21D84C388}" dt="2024-10-05T11:13:51.009" v="71" actId="1036"/>
          <ac:picMkLst>
            <pc:docMk/>
            <pc:sldMk cId="3544804435" sldId="318"/>
            <ac:picMk id="186" creationId="{B6B81A42-A1CA-7341-8E02-E8963C50BEFA}"/>
          </ac:picMkLst>
        </pc:picChg>
        <pc:picChg chg="mod">
          <ac:chgData name="Yann Debray" userId="1ebe68dc-eb7a-4e48-a4a6-5c66058e557c" providerId="ADAL" clId="{80C3EF33-F5DC-415E-A1DC-63F21D84C388}" dt="2024-10-05T11:13:51.009" v="71" actId="1036"/>
          <ac:picMkLst>
            <pc:docMk/>
            <pc:sldMk cId="3544804435" sldId="318"/>
            <ac:picMk id="188" creationId="{CC46BE8E-785A-4D41-A463-4D28834DBBE1}"/>
          </ac:picMkLst>
        </pc:picChg>
        <pc:picChg chg="mod">
          <ac:chgData name="Yann Debray" userId="1ebe68dc-eb7a-4e48-a4a6-5c66058e557c" providerId="ADAL" clId="{80C3EF33-F5DC-415E-A1DC-63F21D84C388}" dt="2024-10-05T11:13:51.009" v="71" actId="1036"/>
          <ac:picMkLst>
            <pc:docMk/>
            <pc:sldMk cId="3544804435" sldId="318"/>
            <ac:picMk id="190" creationId="{08B9A652-574A-0A4D-874F-F8F72EB41100}"/>
          </ac:picMkLst>
        </pc:picChg>
        <pc:picChg chg="mod">
          <ac:chgData name="Yann Debray" userId="1ebe68dc-eb7a-4e48-a4a6-5c66058e557c" providerId="ADAL" clId="{80C3EF33-F5DC-415E-A1DC-63F21D84C388}" dt="2024-10-05T11:13:51.009" v="71" actId="1036"/>
          <ac:picMkLst>
            <pc:docMk/>
            <pc:sldMk cId="3544804435" sldId="318"/>
            <ac:picMk id="193" creationId="{5729EC28-A24D-724E-88F1-2778A941A05C}"/>
          </ac:picMkLst>
        </pc:picChg>
        <pc:picChg chg="mod">
          <ac:chgData name="Yann Debray" userId="1ebe68dc-eb7a-4e48-a4a6-5c66058e557c" providerId="ADAL" clId="{80C3EF33-F5DC-415E-A1DC-63F21D84C388}" dt="2024-10-05T11:13:51.009" v="71" actId="1036"/>
          <ac:picMkLst>
            <pc:docMk/>
            <pc:sldMk cId="3544804435" sldId="318"/>
            <ac:picMk id="194" creationId="{A8BA725E-AF78-B747-B471-F26EA9EE1E52}"/>
          </ac:picMkLst>
        </pc:picChg>
        <pc:picChg chg="mod">
          <ac:chgData name="Yann Debray" userId="1ebe68dc-eb7a-4e48-a4a6-5c66058e557c" providerId="ADAL" clId="{80C3EF33-F5DC-415E-A1DC-63F21D84C388}" dt="2024-10-05T11:13:51.009" v="71" actId="1036"/>
          <ac:picMkLst>
            <pc:docMk/>
            <pc:sldMk cId="3544804435" sldId="318"/>
            <ac:picMk id="196" creationId="{CB25FD69-9531-8E45-BB32-F6EA8FF177C3}"/>
          </ac:picMkLst>
        </pc:picChg>
        <pc:picChg chg="mod">
          <ac:chgData name="Yann Debray" userId="1ebe68dc-eb7a-4e48-a4a6-5c66058e557c" providerId="ADAL" clId="{80C3EF33-F5DC-415E-A1DC-63F21D84C388}" dt="2024-10-05T11:13:51.009" v="71" actId="1036"/>
          <ac:picMkLst>
            <pc:docMk/>
            <pc:sldMk cId="3544804435" sldId="318"/>
            <ac:picMk id="197" creationId="{1390903E-889D-F749-BFAF-73EC8E6AED42}"/>
          </ac:picMkLst>
        </pc:picChg>
        <pc:picChg chg="mod">
          <ac:chgData name="Yann Debray" userId="1ebe68dc-eb7a-4e48-a4a6-5c66058e557c" providerId="ADAL" clId="{80C3EF33-F5DC-415E-A1DC-63F21D84C388}" dt="2024-10-05T11:13:51.009" v="71" actId="1036"/>
          <ac:picMkLst>
            <pc:docMk/>
            <pc:sldMk cId="3544804435" sldId="318"/>
            <ac:picMk id="198" creationId="{D68CB117-8D74-AE46-97F2-FA0EBBA9012F}"/>
          </ac:picMkLst>
        </pc:picChg>
        <pc:picChg chg="mod">
          <ac:chgData name="Yann Debray" userId="1ebe68dc-eb7a-4e48-a4a6-5c66058e557c" providerId="ADAL" clId="{80C3EF33-F5DC-415E-A1DC-63F21D84C388}" dt="2024-10-05T11:13:51.009" v="71" actId="1036"/>
          <ac:picMkLst>
            <pc:docMk/>
            <pc:sldMk cId="3544804435" sldId="318"/>
            <ac:picMk id="200" creationId="{549A0BE8-49F3-504F-A7F9-02C9811C993F}"/>
          </ac:picMkLst>
        </pc:picChg>
        <pc:picChg chg="mod">
          <ac:chgData name="Yann Debray" userId="1ebe68dc-eb7a-4e48-a4a6-5c66058e557c" providerId="ADAL" clId="{80C3EF33-F5DC-415E-A1DC-63F21D84C388}" dt="2024-10-05T11:13:51.009" v="71" actId="1036"/>
          <ac:picMkLst>
            <pc:docMk/>
            <pc:sldMk cId="3544804435" sldId="318"/>
            <ac:picMk id="202" creationId="{64102F5B-7325-B248-9F73-CE384FC33869}"/>
          </ac:picMkLst>
        </pc:picChg>
        <pc:picChg chg="mod">
          <ac:chgData name="Yann Debray" userId="1ebe68dc-eb7a-4e48-a4a6-5c66058e557c" providerId="ADAL" clId="{80C3EF33-F5DC-415E-A1DC-63F21D84C388}" dt="2024-10-05T11:13:51.009" v="71" actId="1036"/>
          <ac:picMkLst>
            <pc:docMk/>
            <pc:sldMk cId="3544804435" sldId="318"/>
            <ac:picMk id="205" creationId="{CE8C04E9-CCE7-D149-A756-F1F7CA82B970}"/>
          </ac:picMkLst>
        </pc:picChg>
        <pc:picChg chg="mod">
          <ac:chgData name="Yann Debray" userId="1ebe68dc-eb7a-4e48-a4a6-5c66058e557c" providerId="ADAL" clId="{80C3EF33-F5DC-415E-A1DC-63F21D84C388}" dt="2024-10-05T11:13:51.009" v="71" actId="1036"/>
          <ac:picMkLst>
            <pc:docMk/>
            <pc:sldMk cId="3544804435" sldId="318"/>
            <ac:picMk id="209" creationId="{41EC6B79-267C-E142-865F-141581484084}"/>
          </ac:picMkLst>
        </pc:picChg>
        <pc:picChg chg="mod">
          <ac:chgData name="Yann Debray" userId="1ebe68dc-eb7a-4e48-a4a6-5c66058e557c" providerId="ADAL" clId="{80C3EF33-F5DC-415E-A1DC-63F21D84C388}" dt="2024-10-05T11:13:51.009" v="71" actId="1036"/>
          <ac:picMkLst>
            <pc:docMk/>
            <pc:sldMk cId="3544804435" sldId="318"/>
            <ac:picMk id="216" creationId="{819A76C2-8AD9-D14A-AB16-D230D7E80307}"/>
          </ac:picMkLst>
        </pc:picChg>
        <pc:picChg chg="mod">
          <ac:chgData name="Yann Debray" userId="1ebe68dc-eb7a-4e48-a4a6-5c66058e557c" providerId="ADAL" clId="{80C3EF33-F5DC-415E-A1DC-63F21D84C388}" dt="2024-10-05T11:13:51.009" v="71" actId="1036"/>
          <ac:picMkLst>
            <pc:docMk/>
            <pc:sldMk cId="3544804435" sldId="318"/>
            <ac:picMk id="224" creationId="{989B252F-2A9B-9E43-9077-521407AC5204}"/>
          </ac:picMkLst>
        </pc:picChg>
        <pc:picChg chg="mod">
          <ac:chgData name="Yann Debray" userId="1ebe68dc-eb7a-4e48-a4a6-5c66058e557c" providerId="ADAL" clId="{80C3EF33-F5DC-415E-A1DC-63F21D84C388}" dt="2024-10-05T11:13:51.009" v="71" actId="1036"/>
          <ac:picMkLst>
            <pc:docMk/>
            <pc:sldMk cId="3544804435" sldId="318"/>
            <ac:picMk id="241" creationId="{750A3FEA-95AF-8449-8CA2-AD96A789A38D}"/>
          </ac:picMkLst>
        </pc:picChg>
        <pc:picChg chg="mod">
          <ac:chgData name="Yann Debray" userId="1ebe68dc-eb7a-4e48-a4a6-5c66058e557c" providerId="ADAL" clId="{80C3EF33-F5DC-415E-A1DC-63F21D84C388}" dt="2024-10-05T11:13:51.009" v="71" actId="1036"/>
          <ac:picMkLst>
            <pc:docMk/>
            <pc:sldMk cId="3544804435" sldId="318"/>
            <ac:picMk id="266" creationId="{1A447ABB-AF5B-8F43-BE2E-766AB2F87BF3}"/>
          </ac:picMkLst>
        </pc:picChg>
        <pc:picChg chg="mod">
          <ac:chgData name="Yann Debray" userId="1ebe68dc-eb7a-4e48-a4a6-5c66058e557c" providerId="ADAL" clId="{80C3EF33-F5DC-415E-A1DC-63F21D84C388}" dt="2024-10-05T11:13:51.009" v="71" actId="1036"/>
          <ac:picMkLst>
            <pc:docMk/>
            <pc:sldMk cId="3544804435" sldId="318"/>
            <ac:picMk id="267" creationId="{4B4E3943-08C7-4746-9388-DEDA5602A28E}"/>
          </ac:picMkLst>
        </pc:picChg>
        <pc:picChg chg="mod">
          <ac:chgData name="Yann Debray" userId="1ebe68dc-eb7a-4e48-a4a6-5c66058e557c" providerId="ADAL" clId="{80C3EF33-F5DC-415E-A1DC-63F21D84C388}" dt="2024-10-05T11:13:51.009" v="71" actId="1036"/>
          <ac:picMkLst>
            <pc:docMk/>
            <pc:sldMk cId="3544804435" sldId="318"/>
            <ac:picMk id="269" creationId="{CF187AE9-BDE3-2441-A03D-73F3CA3839B3}"/>
          </ac:picMkLst>
        </pc:picChg>
        <pc:picChg chg="mod">
          <ac:chgData name="Yann Debray" userId="1ebe68dc-eb7a-4e48-a4a6-5c66058e557c" providerId="ADAL" clId="{80C3EF33-F5DC-415E-A1DC-63F21D84C388}" dt="2024-10-05T11:13:51.009" v="71" actId="1036"/>
          <ac:picMkLst>
            <pc:docMk/>
            <pc:sldMk cId="3544804435" sldId="318"/>
            <ac:picMk id="273" creationId="{D684DF45-DA20-F64A-B091-EE733DEA4BEF}"/>
          </ac:picMkLst>
        </pc:picChg>
        <pc:picChg chg="mod">
          <ac:chgData name="Yann Debray" userId="1ebe68dc-eb7a-4e48-a4a6-5c66058e557c" providerId="ADAL" clId="{80C3EF33-F5DC-415E-A1DC-63F21D84C388}" dt="2024-10-05T11:13:51.009" v="71" actId="1036"/>
          <ac:picMkLst>
            <pc:docMk/>
            <pc:sldMk cId="3544804435" sldId="318"/>
            <ac:picMk id="275" creationId="{DEC35497-2D6F-474A-BFA4-D4B8676CDE26}"/>
          </ac:picMkLst>
        </pc:picChg>
        <pc:picChg chg="mod">
          <ac:chgData name="Yann Debray" userId="1ebe68dc-eb7a-4e48-a4a6-5c66058e557c" providerId="ADAL" clId="{80C3EF33-F5DC-415E-A1DC-63F21D84C388}" dt="2024-10-05T11:13:51.009" v="71" actId="1036"/>
          <ac:picMkLst>
            <pc:docMk/>
            <pc:sldMk cId="3544804435" sldId="318"/>
            <ac:picMk id="280" creationId="{F9990BF9-4D7C-D041-B756-1AB543C8CA1E}"/>
          </ac:picMkLst>
        </pc:picChg>
        <pc:picChg chg="mod">
          <ac:chgData name="Yann Debray" userId="1ebe68dc-eb7a-4e48-a4a6-5c66058e557c" providerId="ADAL" clId="{80C3EF33-F5DC-415E-A1DC-63F21D84C388}" dt="2024-10-05T11:13:51.009" v="71" actId="1036"/>
          <ac:picMkLst>
            <pc:docMk/>
            <pc:sldMk cId="3544804435" sldId="318"/>
            <ac:picMk id="298" creationId="{55B1E635-644E-7749-A540-3B81ACB2D4E1}"/>
          </ac:picMkLst>
        </pc:picChg>
        <pc:picChg chg="mod">
          <ac:chgData name="Yann Debray" userId="1ebe68dc-eb7a-4e48-a4a6-5c66058e557c" providerId="ADAL" clId="{80C3EF33-F5DC-415E-A1DC-63F21D84C388}" dt="2024-10-05T11:13:51.009" v="71" actId="1036"/>
          <ac:picMkLst>
            <pc:docMk/>
            <pc:sldMk cId="3544804435" sldId="318"/>
            <ac:picMk id="302" creationId="{34E3219E-CDC8-914B-863C-973DEF3A6F67}"/>
          </ac:picMkLst>
        </pc:picChg>
        <pc:picChg chg="mod">
          <ac:chgData name="Yann Debray" userId="1ebe68dc-eb7a-4e48-a4a6-5c66058e557c" providerId="ADAL" clId="{80C3EF33-F5DC-415E-A1DC-63F21D84C388}" dt="2024-10-05T11:13:51.009" v="71" actId="1036"/>
          <ac:picMkLst>
            <pc:docMk/>
            <pc:sldMk cId="3544804435" sldId="318"/>
            <ac:picMk id="309" creationId="{297E7066-F821-7245-BCDF-C1D5E0B6306F}"/>
          </ac:picMkLst>
        </pc:picChg>
        <pc:picChg chg="mod">
          <ac:chgData name="Yann Debray" userId="1ebe68dc-eb7a-4e48-a4a6-5c66058e557c" providerId="ADAL" clId="{80C3EF33-F5DC-415E-A1DC-63F21D84C388}" dt="2024-10-05T11:13:51.009" v="71" actId="1036"/>
          <ac:picMkLst>
            <pc:docMk/>
            <pc:sldMk cId="3544804435" sldId="318"/>
            <ac:picMk id="313" creationId="{6B59F37E-BBA5-3B4B-BE25-E52ACF6F1B69}"/>
          </ac:picMkLst>
        </pc:picChg>
        <pc:picChg chg="mod">
          <ac:chgData name="Yann Debray" userId="1ebe68dc-eb7a-4e48-a4a6-5c66058e557c" providerId="ADAL" clId="{80C3EF33-F5DC-415E-A1DC-63F21D84C388}" dt="2024-10-05T11:13:51.009" v="71" actId="1036"/>
          <ac:picMkLst>
            <pc:docMk/>
            <pc:sldMk cId="3544804435" sldId="318"/>
            <ac:picMk id="319" creationId="{D0E3EA41-8B2E-6F4B-AABA-32E6BA1202C2}"/>
          </ac:picMkLst>
        </pc:picChg>
        <pc:picChg chg="mod">
          <ac:chgData name="Yann Debray" userId="1ebe68dc-eb7a-4e48-a4a6-5c66058e557c" providerId="ADAL" clId="{80C3EF33-F5DC-415E-A1DC-63F21D84C388}" dt="2024-10-05T11:13:51.009" v="71" actId="1036"/>
          <ac:picMkLst>
            <pc:docMk/>
            <pc:sldMk cId="3544804435" sldId="318"/>
            <ac:picMk id="323" creationId="{8A454F94-9F7A-4745-BC87-9CB7BE2D37EA}"/>
          </ac:picMkLst>
        </pc:picChg>
        <pc:picChg chg="mod">
          <ac:chgData name="Yann Debray" userId="1ebe68dc-eb7a-4e48-a4a6-5c66058e557c" providerId="ADAL" clId="{80C3EF33-F5DC-415E-A1DC-63F21D84C388}" dt="2024-10-05T11:13:51.009" v="71" actId="1036"/>
          <ac:picMkLst>
            <pc:docMk/>
            <pc:sldMk cId="3544804435" sldId="318"/>
            <ac:picMk id="325" creationId="{6B59F37E-BBA5-3B4B-BE25-E52ACF6F1B69}"/>
          </ac:picMkLst>
        </pc:picChg>
        <pc:picChg chg="mod">
          <ac:chgData name="Yann Debray" userId="1ebe68dc-eb7a-4e48-a4a6-5c66058e557c" providerId="ADAL" clId="{80C3EF33-F5DC-415E-A1DC-63F21D84C388}" dt="2024-10-05T11:13:51.009" v="71" actId="1036"/>
          <ac:picMkLst>
            <pc:docMk/>
            <pc:sldMk cId="3544804435" sldId="318"/>
            <ac:picMk id="328" creationId="{00000000-0000-0000-0000-000000000000}"/>
          </ac:picMkLst>
        </pc:picChg>
        <pc:picChg chg="mod">
          <ac:chgData name="Yann Debray" userId="1ebe68dc-eb7a-4e48-a4a6-5c66058e557c" providerId="ADAL" clId="{80C3EF33-F5DC-415E-A1DC-63F21D84C388}" dt="2024-10-05T11:13:51.009" v="71" actId="1036"/>
          <ac:picMkLst>
            <pc:docMk/>
            <pc:sldMk cId="3544804435" sldId="318"/>
            <ac:picMk id="333" creationId="{FAE08D4A-1428-0248-B721-88BC3D2635CD}"/>
          </ac:picMkLst>
        </pc:picChg>
        <pc:picChg chg="mod">
          <ac:chgData name="Yann Debray" userId="1ebe68dc-eb7a-4e48-a4a6-5c66058e557c" providerId="ADAL" clId="{80C3EF33-F5DC-415E-A1DC-63F21D84C388}" dt="2024-10-05T11:13:51.009" v="71" actId="1036"/>
          <ac:picMkLst>
            <pc:docMk/>
            <pc:sldMk cId="3544804435" sldId="318"/>
            <ac:picMk id="338" creationId="{717C3481-92D5-8046-9C3F-019761ED550A}"/>
          </ac:picMkLst>
        </pc:picChg>
        <pc:picChg chg="mod">
          <ac:chgData name="Yann Debray" userId="1ebe68dc-eb7a-4e48-a4a6-5c66058e557c" providerId="ADAL" clId="{80C3EF33-F5DC-415E-A1DC-63F21D84C388}" dt="2024-10-05T11:13:51.009" v="71" actId="1036"/>
          <ac:picMkLst>
            <pc:docMk/>
            <pc:sldMk cId="3544804435" sldId="318"/>
            <ac:picMk id="340" creationId="{CF8ED7FD-8ED9-3C4D-BEAE-F95297CF85EF}"/>
          </ac:picMkLst>
        </pc:picChg>
        <pc:picChg chg="mod">
          <ac:chgData name="Yann Debray" userId="1ebe68dc-eb7a-4e48-a4a6-5c66058e557c" providerId="ADAL" clId="{80C3EF33-F5DC-415E-A1DC-63F21D84C388}" dt="2024-10-05T11:13:51.009" v="71" actId="1036"/>
          <ac:picMkLst>
            <pc:docMk/>
            <pc:sldMk cId="3544804435" sldId="318"/>
            <ac:picMk id="356" creationId="{7A41B532-DF77-D747-93AB-4D1001539651}"/>
          </ac:picMkLst>
        </pc:picChg>
        <pc:picChg chg="mod">
          <ac:chgData name="Yann Debray" userId="1ebe68dc-eb7a-4e48-a4a6-5c66058e557c" providerId="ADAL" clId="{80C3EF33-F5DC-415E-A1DC-63F21D84C388}" dt="2024-10-05T11:13:51.009" v="71" actId="1036"/>
          <ac:picMkLst>
            <pc:docMk/>
            <pc:sldMk cId="3544804435" sldId="318"/>
            <ac:picMk id="387" creationId="{2FD08868-4473-E349-8E37-E45986C3BBE2}"/>
          </ac:picMkLst>
        </pc:picChg>
        <pc:picChg chg="mod">
          <ac:chgData name="Yann Debray" userId="1ebe68dc-eb7a-4e48-a4a6-5c66058e557c" providerId="ADAL" clId="{80C3EF33-F5DC-415E-A1DC-63F21D84C388}" dt="2024-10-05T11:13:51.009" v="71" actId="1036"/>
          <ac:picMkLst>
            <pc:docMk/>
            <pc:sldMk cId="3544804435" sldId="318"/>
            <ac:picMk id="440" creationId="{11CD7330-1AC8-1847-8B08-F2264B142B8D}"/>
          </ac:picMkLst>
        </pc:picChg>
        <pc:cxnChg chg="mod">
          <ac:chgData name="Yann Debray" userId="1ebe68dc-eb7a-4e48-a4a6-5c66058e557c" providerId="ADAL" clId="{80C3EF33-F5DC-415E-A1DC-63F21D84C388}" dt="2024-10-05T11:13:51.009" v="71" actId="1036"/>
          <ac:cxnSpMkLst>
            <pc:docMk/>
            <pc:sldMk cId="3544804435" sldId="318"/>
            <ac:cxnSpMk id="4" creationId="{DE2695D9-A496-7F4E-8140-37C0039FAD8C}"/>
          </ac:cxnSpMkLst>
        </pc:cxnChg>
        <pc:cxnChg chg="mod">
          <ac:chgData name="Yann Debray" userId="1ebe68dc-eb7a-4e48-a4a6-5c66058e557c" providerId="ADAL" clId="{80C3EF33-F5DC-415E-A1DC-63F21D84C388}" dt="2024-10-05T11:13:51.009" v="71" actId="1036"/>
          <ac:cxnSpMkLst>
            <pc:docMk/>
            <pc:sldMk cId="3544804435" sldId="318"/>
            <ac:cxnSpMk id="22" creationId="{E0B7F3C1-9180-6844-BE43-C593C0F24C19}"/>
          </ac:cxnSpMkLst>
        </pc:cxnChg>
        <pc:cxnChg chg="mod">
          <ac:chgData name="Yann Debray" userId="1ebe68dc-eb7a-4e48-a4a6-5c66058e557c" providerId="ADAL" clId="{80C3EF33-F5DC-415E-A1DC-63F21D84C388}" dt="2024-10-05T11:13:51.009" v="71" actId="1036"/>
          <ac:cxnSpMkLst>
            <pc:docMk/>
            <pc:sldMk cId="3544804435" sldId="318"/>
            <ac:cxnSpMk id="42" creationId="{5D467A35-A4EB-6D42-A41C-70EF9185690D}"/>
          </ac:cxnSpMkLst>
        </pc:cxnChg>
        <pc:cxnChg chg="mod">
          <ac:chgData name="Yann Debray" userId="1ebe68dc-eb7a-4e48-a4a6-5c66058e557c" providerId="ADAL" clId="{80C3EF33-F5DC-415E-A1DC-63F21D84C388}" dt="2024-10-05T11:13:51.009" v="71" actId="1036"/>
          <ac:cxnSpMkLst>
            <pc:docMk/>
            <pc:sldMk cId="3544804435" sldId="318"/>
            <ac:cxnSpMk id="84" creationId="{96731B21-43F3-D04E-8CE0-645860AF3FC0}"/>
          </ac:cxnSpMkLst>
        </pc:cxnChg>
        <pc:cxnChg chg="mod">
          <ac:chgData name="Yann Debray" userId="1ebe68dc-eb7a-4e48-a4a6-5c66058e557c" providerId="ADAL" clId="{80C3EF33-F5DC-415E-A1DC-63F21D84C388}" dt="2024-10-05T11:13:51.009" v="71" actId="1036"/>
          <ac:cxnSpMkLst>
            <pc:docMk/>
            <pc:sldMk cId="3544804435" sldId="318"/>
            <ac:cxnSpMk id="85" creationId="{D5D88CAC-4408-5B4E-BE0B-C94488862CCB}"/>
          </ac:cxnSpMkLst>
        </pc:cxnChg>
        <pc:cxnChg chg="mod">
          <ac:chgData name="Yann Debray" userId="1ebe68dc-eb7a-4e48-a4a6-5c66058e557c" providerId="ADAL" clId="{80C3EF33-F5DC-415E-A1DC-63F21D84C388}" dt="2024-10-05T11:13:51.009" v="71" actId="1036"/>
          <ac:cxnSpMkLst>
            <pc:docMk/>
            <pc:sldMk cId="3544804435" sldId="318"/>
            <ac:cxnSpMk id="103" creationId="{F1152ED8-3605-F842-BE4A-1A35C8366AFC}"/>
          </ac:cxnSpMkLst>
        </pc:cxnChg>
        <pc:cxnChg chg="mod">
          <ac:chgData name="Yann Debray" userId="1ebe68dc-eb7a-4e48-a4a6-5c66058e557c" providerId="ADAL" clId="{80C3EF33-F5DC-415E-A1DC-63F21D84C388}" dt="2024-10-05T11:13:51.009" v="71" actId="1036"/>
          <ac:cxnSpMkLst>
            <pc:docMk/>
            <pc:sldMk cId="3544804435" sldId="318"/>
            <ac:cxnSpMk id="166" creationId="{731C4166-7C7A-9B48-9BEE-B659EBF79ADA}"/>
          </ac:cxnSpMkLst>
        </pc:cxnChg>
        <pc:cxnChg chg="mod">
          <ac:chgData name="Yann Debray" userId="1ebe68dc-eb7a-4e48-a4a6-5c66058e557c" providerId="ADAL" clId="{80C3EF33-F5DC-415E-A1DC-63F21D84C388}" dt="2024-10-05T11:13:51.009" v="71" actId="1036"/>
          <ac:cxnSpMkLst>
            <pc:docMk/>
            <pc:sldMk cId="3544804435" sldId="318"/>
            <ac:cxnSpMk id="299" creationId="{E155218A-EF49-854C-9895-4F8AA6FD8FCA}"/>
          </ac:cxnSpMkLst>
        </pc:cxnChg>
      </pc:sldChg>
      <pc:sldChg chg="modSp mod">
        <pc:chgData name="Yann Debray" userId="1ebe68dc-eb7a-4e48-a4a6-5c66058e557c" providerId="ADAL" clId="{80C3EF33-F5DC-415E-A1DC-63F21D84C388}" dt="2024-10-06T17:36:28.731" v="1302" actId="2711"/>
        <pc:sldMkLst>
          <pc:docMk/>
          <pc:sldMk cId="4110300308" sldId="352"/>
        </pc:sldMkLst>
        <pc:spChg chg="mod">
          <ac:chgData name="Yann Debray" userId="1ebe68dc-eb7a-4e48-a4a6-5c66058e557c" providerId="ADAL" clId="{80C3EF33-F5DC-415E-A1DC-63F21D84C388}" dt="2024-10-06T17:36:28.731" v="1302" actId="2711"/>
          <ac:spMkLst>
            <pc:docMk/>
            <pc:sldMk cId="4110300308" sldId="352"/>
            <ac:spMk id="3" creationId="{8342067C-E02E-2333-DFB4-FAD3FC1FE50E}"/>
          </ac:spMkLst>
        </pc:spChg>
      </pc:sldChg>
      <pc:sldChg chg="modSp mod ord">
        <pc:chgData name="Yann Debray" userId="1ebe68dc-eb7a-4e48-a4a6-5c66058e557c" providerId="ADAL" clId="{80C3EF33-F5DC-415E-A1DC-63F21D84C388}" dt="2024-10-05T12:04:14.042" v="514" actId="20577"/>
        <pc:sldMkLst>
          <pc:docMk/>
          <pc:sldMk cId="2305154008" sldId="354"/>
        </pc:sldMkLst>
        <pc:spChg chg="mod">
          <ac:chgData name="Yann Debray" userId="1ebe68dc-eb7a-4e48-a4a6-5c66058e557c" providerId="ADAL" clId="{80C3EF33-F5DC-415E-A1DC-63F21D84C388}" dt="2024-10-05T12:04:14.042" v="514" actId="20577"/>
          <ac:spMkLst>
            <pc:docMk/>
            <pc:sldMk cId="2305154008" sldId="354"/>
            <ac:spMk id="2" creationId="{FC5D8B8E-6762-66C0-BCAB-10BD8DF8617B}"/>
          </ac:spMkLst>
        </pc:spChg>
      </pc:sldChg>
      <pc:sldChg chg="modSp mod">
        <pc:chgData name="Yann Debray" userId="1ebe68dc-eb7a-4e48-a4a6-5c66058e557c" providerId="ADAL" clId="{80C3EF33-F5DC-415E-A1DC-63F21D84C388}" dt="2024-10-06T17:36:19.528" v="1301" actId="2711"/>
        <pc:sldMkLst>
          <pc:docMk/>
          <pc:sldMk cId="1880334828" sldId="355"/>
        </pc:sldMkLst>
        <pc:spChg chg="mod">
          <ac:chgData name="Yann Debray" userId="1ebe68dc-eb7a-4e48-a4a6-5c66058e557c" providerId="ADAL" clId="{80C3EF33-F5DC-415E-A1DC-63F21D84C388}" dt="2024-10-06T17:36:19.528" v="1301" actId="2711"/>
          <ac:spMkLst>
            <pc:docMk/>
            <pc:sldMk cId="1880334828" sldId="355"/>
            <ac:spMk id="5" creationId="{B980BE36-D150-3AC0-B03F-1D79DB835D5D}"/>
          </ac:spMkLst>
        </pc:spChg>
      </pc:sldChg>
      <pc:sldChg chg="del">
        <pc:chgData name="Yann Debray" userId="1ebe68dc-eb7a-4e48-a4a6-5c66058e557c" providerId="ADAL" clId="{80C3EF33-F5DC-415E-A1DC-63F21D84C388}" dt="2024-10-05T12:00:12.173" v="506" actId="47"/>
        <pc:sldMkLst>
          <pc:docMk/>
          <pc:sldMk cId="2440419035" sldId="357"/>
        </pc:sldMkLst>
      </pc:sldChg>
      <pc:sldChg chg="del">
        <pc:chgData name="Yann Debray" userId="1ebe68dc-eb7a-4e48-a4a6-5c66058e557c" providerId="ADAL" clId="{80C3EF33-F5DC-415E-A1DC-63F21D84C388}" dt="2024-10-05T11:39:42.754" v="365" actId="47"/>
        <pc:sldMkLst>
          <pc:docMk/>
          <pc:sldMk cId="3814268196" sldId="358"/>
        </pc:sldMkLst>
      </pc:sldChg>
      <pc:sldChg chg="modSp mod">
        <pc:chgData name="Yann Debray" userId="1ebe68dc-eb7a-4e48-a4a6-5c66058e557c" providerId="ADAL" clId="{80C3EF33-F5DC-415E-A1DC-63F21D84C388}" dt="2024-10-06T17:36:07.034" v="1299" actId="2711"/>
        <pc:sldMkLst>
          <pc:docMk/>
          <pc:sldMk cId="3044271617" sldId="360"/>
        </pc:sldMkLst>
        <pc:spChg chg="mod">
          <ac:chgData name="Yann Debray" userId="1ebe68dc-eb7a-4e48-a4a6-5c66058e557c" providerId="ADAL" clId="{80C3EF33-F5DC-415E-A1DC-63F21D84C388}" dt="2024-10-06T17:36:07.034" v="1299" actId="2711"/>
          <ac:spMkLst>
            <pc:docMk/>
            <pc:sldMk cId="3044271617" sldId="360"/>
            <ac:spMk id="10" creationId="{BDDCF3B5-7967-49E4-CB95-F2AC839DD08F}"/>
          </ac:spMkLst>
        </pc:spChg>
      </pc:sldChg>
      <pc:sldChg chg="del">
        <pc:chgData name="Yann Debray" userId="1ebe68dc-eb7a-4e48-a4a6-5c66058e557c" providerId="ADAL" clId="{80C3EF33-F5DC-415E-A1DC-63F21D84C388}" dt="2024-10-05T11:39:42.754" v="365" actId="47"/>
        <pc:sldMkLst>
          <pc:docMk/>
          <pc:sldMk cId="2887764525" sldId="361"/>
        </pc:sldMkLst>
      </pc:sldChg>
      <pc:sldChg chg="del">
        <pc:chgData name="Yann Debray" userId="1ebe68dc-eb7a-4e48-a4a6-5c66058e557c" providerId="ADAL" clId="{80C3EF33-F5DC-415E-A1DC-63F21D84C388}" dt="2024-10-05T11:39:42.754" v="365" actId="47"/>
        <pc:sldMkLst>
          <pc:docMk/>
          <pc:sldMk cId="3084742747" sldId="362"/>
        </pc:sldMkLst>
      </pc:sldChg>
      <pc:sldChg chg="del">
        <pc:chgData name="Yann Debray" userId="1ebe68dc-eb7a-4e48-a4a6-5c66058e557c" providerId="ADAL" clId="{80C3EF33-F5DC-415E-A1DC-63F21D84C388}" dt="2024-10-05T11:39:42.754" v="365" actId="47"/>
        <pc:sldMkLst>
          <pc:docMk/>
          <pc:sldMk cId="2136304688" sldId="363"/>
        </pc:sldMkLst>
      </pc:sldChg>
      <pc:sldChg chg="del">
        <pc:chgData name="Yann Debray" userId="1ebe68dc-eb7a-4e48-a4a6-5c66058e557c" providerId="ADAL" clId="{80C3EF33-F5DC-415E-A1DC-63F21D84C388}" dt="2024-10-05T11:39:42.754" v="365" actId="47"/>
        <pc:sldMkLst>
          <pc:docMk/>
          <pc:sldMk cId="871797200" sldId="364"/>
        </pc:sldMkLst>
      </pc:sldChg>
      <pc:sldChg chg="del">
        <pc:chgData name="Yann Debray" userId="1ebe68dc-eb7a-4e48-a4a6-5c66058e557c" providerId="ADAL" clId="{80C3EF33-F5DC-415E-A1DC-63F21D84C388}" dt="2024-10-05T11:39:42.754" v="365" actId="47"/>
        <pc:sldMkLst>
          <pc:docMk/>
          <pc:sldMk cId="3779929936" sldId="365"/>
        </pc:sldMkLst>
      </pc:sldChg>
      <pc:sldChg chg="addSp modSp add mod">
        <pc:chgData name="Yann Debray" userId="1ebe68dc-eb7a-4e48-a4a6-5c66058e557c" providerId="ADAL" clId="{80C3EF33-F5DC-415E-A1DC-63F21D84C388}" dt="2024-10-05T16:47:47.089" v="770" actId="20577"/>
        <pc:sldMkLst>
          <pc:docMk/>
          <pc:sldMk cId="782029588" sldId="369"/>
        </pc:sldMkLst>
        <pc:spChg chg="add mod">
          <ac:chgData name="Yann Debray" userId="1ebe68dc-eb7a-4e48-a4a6-5c66058e557c" providerId="ADAL" clId="{80C3EF33-F5DC-415E-A1DC-63F21D84C388}" dt="2024-10-05T16:47:47.089" v="770" actId="20577"/>
          <ac:spMkLst>
            <pc:docMk/>
            <pc:sldMk cId="782029588" sldId="369"/>
            <ac:spMk id="4" creationId="{91BAF77C-DB19-584A-4194-D99612AE521F}"/>
          </ac:spMkLst>
        </pc:spChg>
      </pc:sldChg>
      <pc:sldChg chg="del">
        <pc:chgData name="Yann Debray" userId="1ebe68dc-eb7a-4e48-a4a6-5c66058e557c" providerId="ADAL" clId="{80C3EF33-F5DC-415E-A1DC-63F21D84C388}" dt="2024-10-05T11:40:13.978" v="366" actId="2696"/>
        <pc:sldMkLst>
          <pc:docMk/>
          <pc:sldMk cId="2641912669" sldId="369"/>
        </pc:sldMkLst>
      </pc:sldChg>
      <pc:sldChg chg="del">
        <pc:chgData name="Yann Debray" userId="1ebe68dc-eb7a-4e48-a4a6-5c66058e557c" providerId="ADAL" clId="{80C3EF33-F5DC-415E-A1DC-63F21D84C388}" dt="2024-10-05T11:40:45.030" v="368" actId="47"/>
        <pc:sldMkLst>
          <pc:docMk/>
          <pc:sldMk cId="3783393079" sldId="370"/>
        </pc:sldMkLst>
      </pc:sldChg>
      <pc:sldChg chg="del">
        <pc:chgData name="Yann Debray" userId="1ebe68dc-eb7a-4e48-a4a6-5c66058e557c" providerId="ADAL" clId="{80C3EF33-F5DC-415E-A1DC-63F21D84C388}" dt="2024-10-05T11:39:42.754" v="365" actId="47"/>
        <pc:sldMkLst>
          <pc:docMk/>
          <pc:sldMk cId="1066543839" sldId="371"/>
        </pc:sldMkLst>
      </pc:sldChg>
      <pc:sldChg chg="del">
        <pc:chgData name="Yann Debray" userId="1ebe68dc-eb7a-4e48-a4a6-5c66058e557c" providerId="ADAL" clId="{80C3EF33-F5DC-415E-A1DC-63F21D84C388}" dt="2024-10-05T11:39:42.754" v="365" actId="47"/>
        <pc:sldMkLst>
          <pc:docMk/>
          <pc:sldMk cId="4248522802" sldId="373"/>
        </pc:sldMkLst>
      </pc:sldChg>
      <pc:sldChg chg="del">
        <pc:chgData name="Yann Debray" userId="1ebe68dc-eb7a-4e48-a4a6-5c66058e557c" providerId="ADAL" clId="{80C3EF33-F5DC-415E-A1DC-63F21D84C388}" dt="2024-10-05T11:39:42.754" v="365" actId="47"/>
        <pc:sldMkLst>
          <pc:docMk/>
          <pc:sldMk cId="2378692668" sldId="374"/>
        </pc:sldMkLst>
      </pc:sldChg>
      <pc:sldChg chg="del">
        <pc:chgData name="Yann Debray" userId="1ebe68dc-eb7a-4e48-a4a6-5c66058e557c" providerId="ADAL" clId="{80C3EF33-F5DC-415E-A1DC-63F21D84C388}" dt="2024-10-05T11:39:42.754" v="365" actId="47"/>
        <pc:sldMkLst>
          <pc:docMk/>
          <pc:sldMk cId="1189666681" sldId="375"/>
        </pc:sldMkLst>
      </pc:sldChg>
      <pc:sldChg chg="del">
        <pc:chgData name="Yann Debray" userId="1ebe68dc-eb7a-4e48-a4a6-5c66058e557c" providerId="ADAL" clId="{80C3EF33-F5DC-415E-A1DC-63F21D84C388}" dt="2024-10-05T11:51:28.772" v="391" actId="47"/>
        <pc:sldMkLst>
          <pc:docMk/>
          <pc:sldMk cId="4222531417" sldId="376"/>
        </pc:sldMkLst>
      </pc:sldChg>
      <pc:sldChg chg="del">
        <pc:chgData name="Yann Debray" userId="1ebe68dc-eb7a-4e48-a4a6-5c66058e557c" providerId="ADAL" clId="{80C3EF33-F5DC-415E-A1DC-63F21D84C388}" dt="2024-10-05T11:39:42.754" v="365" actId="47"/>
        <pc:sldMkLst>
          <pc:docMk/>
          <pc:sldMk cId="3124716545" sldId="377"/>
        </pc:sldMkLst>
      </pc:sldChg>
      <pc:sldChg chg="del">
        <pc:chgData name="Yann Debray" userId="1ebe68dc-eb7a-4e48-a4a6-5c66058e557c" providerId="ADAL" clId="{80C3EF33-F5DC-415E-A1DC-63F21D84C388}" dt="2024-10-05T11:39:42.754" v="365" actId="47"/>
        <pc:sldMkLst>
          <pc:docMk/>
          <pc:sldMk cId="4103882262" sldId="378"/>
        </pc:sldMkLst>
      </pc:sldChg>
      <pc:sldChg chg="del">
        <pc:chgData name="Yann Debray" userId="1ebe68dc-eb7a-4e48-a4a6-5c66058e557c" providerId="ADAL" clId="{80C3EF33-F5DC-415E-A1DC-63F21D84C388}" dt="2024-10-05T11:40:45.030" v="368" actId="47"/>
        <pc:sldMkLst>
          <pc:docMk/>
          <pc:sldMk cId="475886653" sldId="379"/>
        </pc:sldMkLst>
      </pc:sldChg>
      <pc:sldChg chg="del">
        <pc:chgData name="Yann Debray" userId="1ebe68dc-eb7a-4e48-a4a6-5c66058e557c" providerId="ADAL" clId="{80C3EF33-F5DC-415E-A1DC-63F21D84C388}" dt="2024-10-05T11:39:42.754" v="365" actId="47"/>
        <pc:sldMkLst>
          <pc:docMk/>
          <pc:sldMk cId="4084941720" sldId="380"/>
        </pc:sldMkLst>
      </pc:sldChg>
      <pc:sldChg chg="del">
        <pc:chgData name="Yann Debray" userId="1ebe68dc-eb7a-4e48-a4a6-5c66058e557c" providerId="ADAL" clId="{80C3EF33-F5DC-415E-A1DC-63F21D84C388}" dt="2024-10-05T11:39:42.754" v="365" actId="47"/>
        <pc:sldMkLst>
          <pc:docMk/>
          <pc:sldMk cId="331790279" sldId="381"/>
        </pc:sldMkLst>
      </pc:sldChg>
      <pc:sldChg chg="del">
        <pc:chgData name="Yann Debray" userId="1ebe68dc-eb7a-4e48-a4a6-5c66058e557c" providerId="ADAL" clId="{80C3EF33-F5DC-415E-A1DC-63F21D84C388}" dt="2024-10-05T11:39:42.754" v="365" actId="47"/>
        <pc:sldMkLst>
          <pc:docMk/>
          <pc:sldMk cId="557727017" sldId="382"/>
        </pc:sldMkLst>
      </pc:sldChg>
      <pc:sldChg chg="del">
        <pc:chgData name="Yann Debray" userId="1ebe68dc-eb7a-4e48-a4a6-5c66058e557c" providerId="ADAL" clId="{80C3EF33-F5DC-415E-A1DC-63F21D84C388}" dt="2024-10-05T11:39:42.754" v="365" actId="47"/>
        <pc:sldMkLst>
          <pc:docMk/>
          <pc:sldMk cId="3152898007" sldId="383"/>
        </pc:sldMkLst>
      </pc:sldChg>
      <pc:sldChg chg="del">
        <pc:chgData name="Yann Debray" userId="1ebe68dc-eb7a-4e48-a4a6-5c66058e557c" providerId="ADAL" clId="{80C3EF33-F5DC-415E-A1DC-63F21D84C388}" dt="2024-10-05T11:40:47.987" v="369" actId="2696"/>
        <pc:sldMkLst>
          <pc:docMk/>
          <pc:sldMk cId="101436031" sldId="2145706495"/>
        </pc:sldMkLst>
      </pc:sldChg>
      <pc:sldChg chg="del">
        <pc:chgData name="Yann Debray" userId="1ebe68dc-eb7a-4e48-a4a6-5c66058e557c" providerId="ADAL" clId="{80C3EF33-F5DC-415E-A1DC-63F21D84C388}" dt="2024-10-05T11:40:45.030" v="368" actId="47"/>
        <pc:sldMkLst>
          <pc:docMk/>
          <pc:sldMk cId="1894148796" sldId="2145706497"/>
        </pc:sldMkLst>
      </pc:sldChg>
      <pc:sldChg chg="del">
        <pc:chgData name="Yann Debray" userId="1ebe68dc-eb7a-4e48-a4a6-5c66058e557c" providerId="ADAL" clId="{80C3EF33-F5DC-415E-A1DC-63F21D84C388}" dt="2024-10-05T11:16:11.400" v="81" actId="18676"/>
        <pc:sldMkLst>
          <pc:docMk/>
          <pc:sldMk cId="3470137907" sldId="2145706500"/>
        </pc:sldMkLst>
      </pc:sldChg>
      <pc:sldChg chg="del">
        <pc:chgData name="Yann Debray" userId="1ebe68dc-eb7a-4e48-a4a6-5c66058e557c" providerId="ADAL" clId="{80C3EF33-F5DC-415E-A1DC-63F21D84C388}" dt="2024-10-05T11:16:11.400" v="81" actId="18676"/>
        <pc:sldMkLst>
          <pc:docMk/>
          <pc:sldMk cId="1188737676" sldId="2145706502"/>
        </pc:sldMkLst>
      </pc:sldChg>
      <pc:sldChg chg="del">
        <pc:chgData name="Yann Debray" userId="1ebe68dc-eb7a-4e48-a4a6-5c66058e557c" providerId="ADAL" clId="{80C3EF33-F5DC-415E-A1DC-63F21D84C388}" dt="2024-10-05T11:40:45.030" v="368" actId="47"/>
        <pc:sldMkLst>
          <pc:docMk/>
          <pc:sldMk cId="2164159906" sldId="2145706504"/>
        </pc:sldMkLst>
      </pc:sldChg>
      <pc:sldChg chg="addSp delSp modSp add mod modAnim">
        <pc:chgData name="Yann Debray" userId="1ebe68dc-eb7a-4e48-a4a6-5c66058e557c" providerId="ADAL" clId="{80C3EF33-F5DC-415E-A1DC-63F21D84C388}" dt="2024-10-05T11:58:37.837" v="505" actId="20577"/>
        <pc:sldMkLst>
          <pc:docMk/>
          <pc:sldMk cId="190132701" sldId="2145706505"/>
        </pc:sldMkLst>
        <pc:spChg chg="mod">
          <ac:chgData name="Yann Debray" userId="1ebe68dc-eb7a-4e48-a4a6-5c66058e557c" providerId="ADAL" clId="{80C3EF33-F5DC-415E-A1DC-63F21D84C388}" dt="2024-10-05T11:57:36.938" v="462" actId="20577"/>
          <ac:spMkLst>
            <pc:docMk/>
            <pc:sldMk cId="190132701" sldId="2145706505"/>
            <ac:spMk id="2" creationId="{EEE259E8-81A5-D10B-FB56-A24A0A2159F1}"/>
          </ac:spMkLst>
        </pc:spChg>
        <pc:spChg chg="add mod">
          <ac:chgData name="Yann Debray" userId="1ebe68dc-eb7a-4e48-a4a6-5c66058e557c" providerId="ADAL" clId="{80C3EF33-F5DC-415E-A1DC-63F21D84C388}" dt="2024-10-05T11:57:56.802" v="465" actId="1076"/>
          <ac:spMkLst>
            <pc:docMk/>
            <pc:sldMk cId="190132701" sldId="2145706505"/>
            <ac:spMk id="3" creationId="{DB6D2792-E716-85A2-1678-FA5C35FD94A0}"/>
          </ac:spMkLst>
        </pc:spChg>
        <pc:spChg chg="del">
          <ac:chgData name="Yann Debray" userId="1ebe68dc-eb7a-4e48-a4a6-5c66058e557c" providerId="ADAL" clId="{80C3EF33-F5DC-415E-A1DC-63F21D84C388}" dt="2024-10-05T11:57:48.424" v="463" actId="478"/>
          <ac:spMkLst>
            <pc:docMk/>
            <pc:sldMk cId="190132701" sldId="2145706505"/>
            <ac:spMk id="4" creationId="{FE4365D3-6E67-11AB-AB1E-D31A43EB5468}"/>
          </ac:spMkLst>
        </pc:spChg>
        <pc:spChg chg="del">
          <ac:chgData name="Yann Debray" userId="1ebe68dc-eb7a-4e48-a4a6-5c66058e557c" providerId="ADAL" clId="{80C3EF33-F5DC-415E-A1DC-63F21D84C388}" dt="2024-10-05T11:57:48.424" v="463" actId="478"/>
          <ac:spMkLst>
            <pc:docMk/>
            <pc:sldMk cId="190132701" sldId="2145706505"/>
            <ac:spMk id="6" creationId="{D63A1C6F-7AEE-5883-DBE0-6974190911E7}"/>
          </ac:spMkLst>
        </pc:spChg>
        <pc:spChg chg="del">
          <ac:chgData name="Yann Debray" userId="1ebe68dc-eb7a-4e48-a4a6-5c66058e557c" providerId="ADAL" clId="{80C3EF33-F5DC-415E-A1DC-63F21D84C388}" dt="2024-10-05T11:57:48.424" v="463" actId="478"/>
          <ac:spMkLst>
            <pc:docMk/>
            <pc:sldMk cId="190132701" sldId="2145706505"/>
            <ac:spMk id="7" creationId="{CEBAB72E-74B1-096B-215B-FFEB9AE845E3}"/>
          </ac:spMkLst>
        </pc:spChg>
        <pc:spChg chg="del">
          <ac:chgData name="Yann Debray" userId="1ebe68dc-eb7a-4e48-a4a6-5c66058e557c" providerId="ADAL" clId="{80C3EF33-F5DC-415E-A1DC-63F21D84C388}" dt="2024-10-05T11:57:48.424" v="463" actId="478"/>
          <ac:spMkLst>
            <pc:docMk/>
            <pc:sldMk cId="190132701" sldId="2145706505"/>
            <ac:spMk id="10" creationId="{00528562-307E-CBDD-FF7C-53D66F53DF9E}"/>
          </ac:spMkLst>
        </pc:spChg>
        <pc:spChg chg="del">
          <ac:chgData name="Yann Debray" userId="1ebe68dc-eb7a-4e48-a4a6-5c66058e557c" providerId="ADAL" clId="{80C3EF33-F5DC-415E-A1DC-63F21D84C388}" dt="2024-10-05T11:57:48.424" v="463" actId="478"/>
          <ac:spMkLst>
            <pc:docMk/>
            <pc:sldMk cId="190132701" sldId="2145706505"/>
            <ac:spMk id="12" creationId="{89F34D3B-441C-4690-AC43-77A8D6EAB5CF}"/>
          </ac:spMkLst>
        </pc:spChg>
        <pc:spChg chg="del">
          <ac:chgData name="Yann Debray" userId="1ebe68dc-eb7a-4e48-a4a6-5c66058e557c" providerId="ADAL" clId="{80C3EF33-F5DC-415E-A1DC-63F21D84C388}" dt="2024-10-05T11:57:48.424" v="463" actId="478"/>
          <ac:spMkLst>
            <pc:docMk/>
            <pc:sldMk cId="190132701" sldId="2145706505"/>
            <ac:spMk id="14" creationId="{E2719BAC-9A91-E905-6359-82C61694116B}"/>
          </ac:spMkLst>
        </pc:spChg>
        <pc:spChg chg="add mod">
          <ac:chgData name="Yann Debray" userId="1ebe68dc-eb7a-4e48-a4a6-5c66058e557c" providerId="ADAL" clId="{80C3EF33-F5DC-415E-A1DC-63F21D84C388}" dt="2024-10-05T11:57:56.802" v="465" actId="1076"/>
          <ac:spMkLst>
            <pc:docMk/>
            <pc:sldMk cId="190132701" sldId="2145706505"/>
            <ac:spMk id="16" creationId="{FB6A0591-A6C8-8B3C-2982-B9097BCF3CBA}"/>
          </ac:spMkLst>
        </pc:spChg>
        <pc:spChg chg="mod">
          <ac:chgData name="Yann Debray" userId="1ebe68dc-eb7a-4e48-a4a6-5c66058e557c" providerId="ADAL" clId="{80C3EF33-F5DC-415E-A1DC-63F21D84C388}" dt="2024-10-05T11:58:37.837" v="505" actId="20577"/>
          <ac:spMkLst>
            <pc:docMk/>
            <pc:sldMk cId="190132701" sldId="2145706505"/>
            <ac:spMk id="17" creationId="{38F1FF7F-2DA8-7518-8D34-D540E6DED35C}"/>
          </ac:spMkLst>
        </pc:spChg>
        <pc:spChg chg="add mod">
          <ac:chgData name="Yann Debray" userId="1ebe68dc-eb7a-4e48-a4a6-5c66058e557c" providerId="ADAL" clId="{80C3EF33-F5DC-415E-A1DC-63F21D84C388}" dt="2024-10-05T11:57:56.802" v="465" actId="1076"/>
          <ac:spMkLst>
            <pc:docMk/>
            <pc:sldMk cId="190132701" sldId="2145706505"/>
            <ac:spMk id="18" creationId="{F6C2F373-2463-1512-E1A0-ACCC070866DD}"/>
          </ac:spMkLst>
        </pc:spChg>
        <pc:spChg chg="add mod">
          <ac:chgData name="Yann Debray" userId="1ebe68dc-eb7a-4e48-a4a6-5c66058e557c" providerId="ADAL" clId="{80C3EF33-F5DC-415E-A1DC-63F21D84C388}" dt="2024-10-05T11:57:56.802" v="465" actId="1076"/>
          <ac:spMkLst>
            <pc:docMk/>
            <pc:sldMk cId="190132701" sldId="2145706505"/>
            <ac:spMk id="19" creationId="{F71FE6B9-6DFC-401E-FBD2-F486ABF76BF1}"/>
          </ac:spMkLst>
        </pc:spChg>
        <pc:spChg chg="add mod">
          <ac:chgData name="Yann Debray" userId="1ebe68dc-eb7a-4e48-a4a6-5c66058e557c" providerId="ADAL" clId="{80C3EF33-F5DC-415E-A1DC-63F21D84C388}" dt="2024-10-05T11:58:08.224" v="467" actId="1076"/>
          <ac:spMkLst>
            <pc:docMk/>
            <pc:sldMk cId="190132701" sldId="2145706505"/>
            <ac:spMk id="20" creationId="{4A5E8B7D-E8B5-97F8-5F08-F5A63661BBFF}"/>
          </ac:spMkLst>
        </pc:spChg>
        <pc:spChg chg="add mod">
          <ac:chgData name="Yann Debray" userId="1ebe68dc-eb7a-4e48-a4a6-5c66058e557c" providerId="ADAL" clId="{80C3EF33-F5DC-415E-A1DC-63F21D84C388}" dt="2024-10-05T11:58:13.577" v="468" actId="1076"/>
          <ac:spMkLst>
            <pc:docMk/>
            <pc:sldMk cId="190132701" sldId="2145706505"/>
            <ac:spMk id="21" creationId="{20229929-E0CE-D19A-EC37-3B776BE21B6C}"/>
          </ac:spMkLst>
        </pc:spChg>
        <pc:spChg chg="add mod">
          <ac:chgData name="Yann Debray" userId="1ebe68dc-eb7a-4e48-a4a6-5c66058e557c" providerId="ADAL" clId="{80C3EF33-F5DC-415E-A1DC-63F21D84C388}" dt="2024-10-05T11:58:24.437" v="470" actId="1076"/>
          <ac:spMkLst>
            <pc:docMk/>
            <pc:sldMk cId="190132701" sldId="2145706505"/>
            <ac:spMk id="22" creationId="{79412B4D-5A3A-243D-7591-BD822F5CEBD3}"/>
          </ac:spMkLst>
        </pc:spChg>
        <pc:picChg chg="del">
          <ac:chgData name="Yann Debray" userId="1ebe68dc-eb7a-4e48-a4a6-5c66058e557c" providerId="ADAL" clId="{80C3EF33-F5DC-415E-A1DC-63F21D84C388}" dt="2024-10-05T11:57:48.424" v="463" actId="478"/>
          <ac:picMkLst>
            <pc:docMk/>
            <pc:sldMk cId="190132701" sldId="2145706505"/>
            <ac:picMk id="5" creationId="{3E23F2D8-50FD-15F6-3CE5-FE147C919E76}"/>
          </ac:picMkLst>
        </pc:picChg>
        <pc:picChg chg="del">
          <ac:chgData name="Yann Debray" userId="1ebe68dc-eb7a-4e48-a4a6-5c66058e557c" providerId="ADAL" clId="{80C3EF33-F5DC-415E-A1DC-63F21D84C388}" dt="2024-10-05T11:57:48.424" v="463" actId="478"/>
          <ac:picMkLst>
            <pc:docMk/>
            <pc:sldMk cId="190132701" sldId="2145706505"/>
            <ac:picMk id="8" creationId="{0639F3B5-D1FF-7EBF-8B8D-124923D50889}"/>
          </ac:picMkLst>
        </pc:picChg>
        <pc:picChg chg="del">
          <ac:chgData name="Yann Debray" userId="1ebe68dc-eb7a-4e48-a4a6-5c66058e557c" providerId="ADAL" clId="{80C3EF33-F5DC-415E-A1DC-63F21D84C388}" dt="2024-10-05T11:57:48.424" v="463" actId="478"/>
          <ac:picMkLst>
            <pc:docMk/>
            <pc:sldMk cId="190132701" sldId="2145706505"/>
            <ac:picMk id="9" creationId="{3C088A03-3D07-3D6E-8C14-B788FEE1B7EA}"/>
          </ac:picMkLst>
        </pc:picChg>
        <pc:picChg chg="del">
          <ac:chgData name="Yann Debray" userId="1ebe68dc-eb7a-4e48-a4a6-5c66058e557c" providerId="ADAL" clId="{80C3EF33-F5DC-415E-A1DC-63F21D84C388}" dt="2024-10-05T11:57:48.424" v="463" actId="478"/>
          <ac:picMkLst>
            <pc:docMk/>
            <pc:sldMk cId="190132701" sldId="2145706505"/>
            <ac:picMk id="11" creationId="{3CF0D8CF-21FC-C731-D24B-10432A1B8F32}"/>
          </ac:picMkLst>
        </pc:picChg>
        <pc:picChg chg="del">
          <ac:chgData name="Yann Debray" userId="1ebe68dc-eb7a-4e48-a4a6-5c66058e557c" providerId="ADAL" clId="{80C3EF33-F5DC-415E-A1DC-63F21D84C388}" dt="2024-10-05T11:57:48.424" v="463" actId="478"/>
          <ac:picMkLst>
            <pc:docMk/>
            <pc:sldMk cId="190132701" sldId="2145706505"/>
            <ac:picMk id="13" creationId="{3D3822D6-A563-130E-38F6-9C2D1A0EDCCB}"/>
          </ac:picMkLst>
        </pc:picChg>
        <pc:picChg chg="del">
          <ac:chgData name="Yann Debray" userId="1ebe68dc-eb7a-4e48-a4a6-5c66058e557c" providerId="ADAL" clId="{80C3EF33-F5DC-415E-A1DC-63F21D84C388}" dt="2024-10-05T11:57:48.424" v="463" actId="478"/>
          <ac:picMkLst>
            <pc:docMk/>
            <pc:sldMk cId="190132701" sldId="2145706505"/>
            <ac:picMk id="15" creationId="{60436AC1-8E4A-90DD-AE1C-B26215BF92C3}"/>
          </ac:picMkLst>
        </pc:picChg>
      </pc:sldChg>
      <pc:sldChg chg="del">
        <pc:chgData name="Yann Debray" userId="1ebe68dc-eb7a-4e48-a4a6-5c66058e557c" providerId="ADAL" clId="{80C3EF33-F5DC-415E-A1DC-63F21D84C388}" dt="2024-10-05T11:37:16.415" v="349" actId="2696"/>
        <pc:sldMkLst>
          <pc:docMk/>
          <pc:sldMk cId="4180997299" sldId="2145706505"/>
        </pc:sldMkLst>
      </pc:sldChg>
      <pc:sldChg chg="del">
        <pc:chgData name="Yann Debray" userId="1ebe68dc-eb7a-4e48-a4a6-5c66058e557c" providerId="ADAL" clId="{80C3EF33-F5DC-415E-A1DC-63F21D84C388}" dt="2024-10-05T11:39:42.754" v="365" actId="47"/>
        <pc:sldMkLst>
          <pc:docMk/>
          <pc:sldMk cId="2345228718" sldId="2145706506"/>
        </pc:sldMkLst>
      </pc:sldChg>
      <pc:sldChg chg="del">
        <pc:chgData name="Yann Debray" userId="1ebe68dc-eb7a-4e48-a4a6-5c66058e557c" providerId="ADAL" clId="{80C3EF33-F5DC-415E-A1DC-63F21D84C388}" dt="2024-10-05T11:39:42.754" v="365" actId="47"/>
        <pc:sldMkLst>
          <pc:docMk/>
          <pc:sldMk cId="3634675127" sldId="2145706507"/>
        </pc:sldMkLst>
      </pc:sldChg>
      <pc:sldChg chg="del">
        <pc:chgData name="Yann Debray" userId="1ebe68dc-eb7a-4e48-a4a6-5c66058e557c" providerId="ADAL" clId="{80C3EF33-F5DC-415E-A1DC-63F21D84C388}" dt="2024-10-05T11:37:28.777" v="351" actId="2696"/>
        <pc:sldMkLst>
          <pc:docMk/>
          <pc:sldMk cId="2277650381" sldId="2145706508"/>
        </pc:sldMkLst>
      </pc:sldChg>
      <pc:sldChg chg="modSp add mod">
        <pc:chgData name="Yann Debray" userId="1ebe68dc-eb7a-4e48-a4a6-5c66058e557c" providerId="ADAL" clId="{80C3EF33-F5DC-415E-A1DC-63F21D84C388}" dt="2024-10-05T11:38:59.469" v="364" actId="1036"/>
        <pc:sldMkLst>
          <pc:docMk/>
          <pc:sldMk cId="2892639597" sldId="2145706508"/>
        </pc:sldMkLst>
        <pc:spChg chg="mod">
          <ac:chgData name="Yann Debray" userId="1ebe68dc-eb7a-4e48-a4a6-5c66058e557c" providerId="ADAL" clId="{80C3EF33-F5DC-415E-A1DC-63F21D84C388}" dt="2024-10-05T11:38:59.469" v="364" actId="1036"/>
          <ac:spMkLst>
            <pc:docMk/>
            <pc:sldMk cId="2892639597" sldId="2145706508"/>
            <ac:spMk id="6" creationId="{B6977946-D331-FE3B-7820-5CA96839ED6C}"/>
          </ac:spMkLst>
        </pc:spChg>
        <pc:spChg chg="mod">
          <ac:chgData name="Yann Debray" userId="1ebe68dc-eb7a-4e48-a4a6-5c66058e557c" providerId="ADAL" clId="{80C3EF33-F5DC-415E-A1DC-63F21D84C388}" dt="2024-10-05T11:38:59.469" v="364" actId="1036"/>
          <ac:spMkLst>
            <pc:docMk/>
            <pc:sldMk cId="2892639597" sldId="2145706508"/>
            <ac:spMk id="7" creationId="{0B148661-A286-76F4-9B67-1FC4624C8831}"/>
          </ac:spMkLst>
        </pc:spChg>
        <pc:spChg chg="mod">
          <ac:chgData name="Yann Debray" userId="1ebe68dc-eb7a-4e48-a4a6-5c66058e557c" providerId="ADAL" clId="{80C3EF33-F5DC-415E-A1DC-63F21D84C388}" dt="2024-10-05T11:38:59.469" v="364" actId="1036"/>
          <ac:spMkLst>
            <pc:docMk/>
            <pc:sldMk cId="2892639597" sldId="2145706508"/>
            <ac:spMk id="10" creationId="{3C8FB3FA-4DA7-C2FF-3FC2-506A65BE92AD}"/>
          </ac:spMkLst>
        </pc:spChg>
        <pc:spChg chg="mod">
          <ac:chgData name="Yann Debray" userId="1ebe68dc-eb7a-4e48-a4a6-5c66058e557c" providerId="ADAL" clId="{80C3EF33-F5DC-415E-A1DC-63F21D84C388}" dt="2024-10-05T11:38:59.469" v="364" actId="1036"/>
          <ac:spMkLst>
            <pc:docMk/>
            <pc:sldMk cId="2892639597" sldId="2145706508"/>
            <ac:spMk id="11" creationId="{868168E7-031B-07BE-FDE3-2E5666D17D79}"/>
          </ac:spMkLst>
        </pc:spChg>
        <pc:spChg chg="mod">
          <ac:chgData name="Yann Debray" userId="1ebe68dc-eb7a-4e48-a4a6-5c66058e557c" providerId="ADAL" clId="{80C3EF33-F5DC-415E-A1DC-63F21D84C388}" dt="2024-10-05T11:38:59.469" v="364" actId="1036"/>
          <ac:spMkLst>
            <pc:docMk/>
            <pc:sldMk cId="2892639597" sldId="2145706508"/>
            <ac:spMk id="14" creationId="{807836D2-6A88-E871-553B-93F876C36E5D}"/>
          </ac:spMkLst>
        </pc:spChg>
        <pc:spChg chg="mod">
          <ac:chgData name="Yann Debray" userId="1ebe68dc-eb7a-4e48-a4a6-5c66058e557c" providerId="ADAL" clId="{80C3EF33-F5DC-415E-A1DC-63F21D84C388}" dt="2024-10-05T11:38:59.469" v="364" actId="1036"/>
          <ac:spMkLst>
            <pc:docMk/>
            <pc:sldMk cId="2892639597" sldId="2145706508"/>
            <ac:spMk id="23" creationId="{F5FC69DA-4993-8134-1190-4427DA56FD22}"/>
          </ac:spMkLst>
        </pc:spChg>
        <pc:spChg chg="mod">
          <ac:chgData name="Yann Debray" userId="1ebe68dc-eb7a-4e48-a4a6-5c66058e557c" providerId="ADAL" clId="{80C3EF33-F5DC-415E-A1DC-63F21D84C388}" dt="2024-10-05T11:38:59.469" v="364" actId="1036"/>
          <ac:spMkLst>
            <pc:docMk/>
            <pc:sldMk cId="2892639597" sldId="2145706508"/>
            <ac:spMk id="28" creationId="{F1A3FEE9-049F-E72D-632C-4C64C05AD809}"/>
          </ac:spMkLst>
        </pc:spChg>
        <pc:spChg chg="mod">
          <ac:chgData name="Yann Debray" userId="1ebe68dc-eb7a-4e48-a4a6-5c66058e557c" providerId="ADAL" clId="{80C3EF33-F5DC-415E-A1DC-63F21D84C388}" dt="2024-10-05T11:38:59.469" v="364" actId="1036"/>
          <ac:spMkLst>
            <pc:docMk/>
            <pc:sldMk cId="2892639597" sldId="2145706508"/>
            <ac:spMk id="29" creationId="{34B538FB-FC78-0A67-D378-9E2C1E7F81A2}"/>
          </ac:spMkLst>
        </pc:spChg>
        <pc:spChg chg="mod">
          <ac:chgData name="Yann Debray" userId="1ebe68dc-eb7a-4e48-a4a6-5c66058e557c" providerId="ADAL" clId="{80C3EF33-F5DC-415E-A1DC-63F21D84C388}" dt="2024-10-05T11:38:59.469" v="364" actId="1036"/>
          <ac:spMkLst>
            <pc:docMk/>
            <pc:sldMk cId="2892639597" sldId="2145706508"/>
            <ac:spMk id="37" creationId="{4F397C51-A3DA-DD66-3720-3262EE382EC6}"/>
          </ac:spMkLst>
        </pc:spChg>
        <pc:spChg chg="mod">
          <ac:chgData name="Yann Debray" userId="1ebe68dc-eb7a-4e48-a4a6-5c66058e557c" providerId="ADAL" clId="{80C3EF33-F5DC-415E-A1DC-63F21D84C388}" dt="2024-10-05T11:38:59.469" v="364" actId="1036"/>
          <ac:spMkLst>
            <pc:docMk/>
            <pc:sldMk cId="2892639597" sldId="2145706508"/>
            <ac:spMk id="52" creationId="{C10AA21E-325D-33EB-11F1-29736710EF38}"/>
          </ac:spMkLst>
        </pc:spChg>
        <pc:spChg chg="mod">
          <ac:chgData name="Yann Debray" userId="1ebe68dc-eb7a-4e48-a4a6-5c66058e557c" providerId="ADAL" clId="{80C3EF33-F5DC-415E-A1DC-63F21D84C388}" dt="2024-10-05T11:38:59.469" v="364" actId="1036"/>
          <ac:spMkLst>
            <pc:docMk/>
            <pc:sldMk cId="2892639597" sldId="2145706508"/>
            <ac:spMk id="56" creationId="{D14A8B03-36F7-A59B-BC42-4FA7B543D3F7}"/>
          </ac:spMkLst>
        </pc:spChg>
        <pc:spChg chg="mod">
          <ac:chgData name="Yann Debray" userId="1ebe68dc-eb7a-4e48-a4a6-5c66058e557c" providerId="ADAL" clId="{80C3EF33-F5DC-415E-A1DC-63F21D84C388}" dt="2024-10-05T11:38:59.469" v="364" actId="1036"/>
          <ac:spMkLst>
            <pc:docMk/>
            <pc:sldMk cId="2892639597" sldId="2145706508"/>
            <ac:spMk id="57" creationId="{464179CA-7916-DBB2-F7FB-7FDDA664E0D1}"/>
          </ac:spMkLst>
        </pc:spChg>
        <pc:spChg chg="mod">
          <ac:chgData name="Yann Debray" userId="1ebe68dc-eb7a-4e48-a4a6-5c66058e557c" providerId="ADAL" clId="{80C3EF33-F5DC-415E-A1DC-63F21D84C388}" dt="2024-10-05T11:38:59.469" v="364" actId="1036"/>
          <ac:spMkLst>
            <pc:docMk/>
            <pc:sldMk cId="2892639597" sldId="2145706508"/>
            <ac:spMk id="58" creationId="{43F18D3A-E136-A675-B330-7F04A702F77C}"/>
          </ac:spMkLst>
        </pc:spChg>
        <pc:spChg chg="mod">
          <ac:chgData name="Yann Debray" userId="1ebe68dc-eb7a-4e48-a4a6-5c66058e557c" providerId="ADAL" clId="{80C3EF33-F5DC-415E-A1DC-63F21D84C388}" dt="2024-10-05T11:38:59.469" v="364" actId="1036"/>
          <ac:spMkLst>
            <pc:docMk/>
            <pc:sldMk cId="2892639597" sldId="2145706508"/>
            <ac:spMk id="59" creationId="{83B26292-B6C1-E24D-E236-1C3F6165B64F}"/>
          </ac:spMkLst>
        </pc:spChg>
        <pc:spChg chg="mod">
          <ac:chgData name="Yann Debray" userId="1ebe68dc-eb7a-4e48-a4a6-5c66058e557c" providerId="ADAL" clId="{80C3EF33-F5DC-415E-A1DC-63F21D84C388}" dt="2024-10-05T11:38:59.469" v="364" actId="1036"/>
          <ac:spMkLst>
            <pc:docMk/>
            <pc:sldMk cId="2892639597" sldId="2145706508"/>
            <ac:spMk id="1028" creationId="{4A063DD6-AEB4-4A89-FF04-757D8538633F}"/>
          </ac:spMkLst>
        </pc:spChg>
        <pc:spChg chg="mod">
          <ac:chgData name="Yann Debray" userId="1ebe68dc-eb7a-4e48-a4a6-5c66058e557c" providerId="ADAL" clId="{80C3EF33-F5DC-415E-A1DC-63F21D84C388}" dt="2024-10-05T11:38:59.469" v="364" actId="1036"/>
          <ac:spMkLst>
            <pc:docMk/>
            <pc:sldMk cId="2892639597" sldId="2145706508"/>
            <ac:spMk id="1029" creationId="{943CF4B5-4F1A-2E63-F273-E1CFE373AA68}"/>
          </ac:spMkLst>
        </pc:spChg>
        <pc:spChg chg="mod">
          <ac:chgData name="Yann Debray" userId="1ebe68dc-eb7a-4e48-a4a6-5c66058e557c" providerId="ADAL" clId="{80C3EF33-F5DC-415E-A1DC-63F21D84C388}" dt="2024-10-05T11:38:07.010" v="353" actId="20577"/>
          <ac:spMkLst>
            <pc:docMk/>
            <pc:sldMk cId="2892639597" sldId="2145706508"/>
            <ac:spMk id="1030" creationId="{C1043E1E-FD2F-8904-85BD-93221EBC708A}"/>
          </ac:spMkLst>
        </pc:spChg>
        <pc:grpChg chg="mod">
          <ac:chgData name="Yann Debray" userId="1ebe68dc-eb7a-4e48-a4a6-5c66058e557c" providerId="ADAL" clId="{80C3EF33-F5DC-415E-A1DC-63F21D84C388}" dt="2024-10-05T11:38:59.469" v="364" actId="1036"/>
          <ac:grpSpMkLst>
            <pc:docMk/>
            <pc:sldMk cId="2892639597" sldId="2145706508"/>
            <ac:grpSpMk id="40" creationId="{E83E78D5-4548-89D4-A299-149A7A7B3807}"/>
          </ac:grpSpMkLst>
        </pc:grpChg>
        <pc:grpChg chg="mod">
          <ac:chgData name="Yann Debray" userId="1ebe68dc-eb7a-4e48-a4a6-5c66058e557c" providerId="ADAL" clId="{80C3EF33-F5DC-415E-A1DC-63F21D84C388}" dt="2024-10-05T11:38:59.469" v="364" actId="1036"/>
          <ac:grpSpMkLst>
            <pc:docMk/>
            <pc:sldMk cId="2892639597" sldId="2145706508"/>
            <ac:grpSpMk id="1025" creationId="{B0B45E65-CF2B-F19D-D88C-4EF8271E691F}"/>
          </ac:grpSpMkLst>
        </pc:grpChg>
        <pc:grpChg chg="mod">
          <ac:chgData name="Yann Debray" userId="1ebe68dc-eb7a-4e48-a4a6-5c66058e557c" providerId="ADAL" clId="{80C3EF33-F5DC-415E-A1DC-63F21D84C388}" dt="2024-10-05T11:38:59.469" v="364" actId="1036"/>
          <ac:grpSpMkLst>
            <pc:docMk/>
            <pc:sldMk cId="2892639597" sldId="2145706508"/>
            <ac:grpSpMk id="1036" creationId="{DD2F4C6B-612D-A3DD-18A0-3DD198B6B3B4}"/>
          </ac:grpSpMkLst>
        </pc:grpChg>
        <pc:picChg chg="mod">
          <ac:chgData name="Yann Debray" userId="1ebe68dc-eb7a-4e48-a4a6-5c66058e557c" providerId="ADAL" clId="{80C3EF33-F5DC-415E-A1DC-63F21D84C388}" dt="2024-10-05T11:38:59.469" v="364" actId="1036"/>
          <ac:picMkLst>
            <pc:docMk/>
            <pc:sldMk cId="2892639597" sldId="2145706508"/>
            <ac:picMk id="8" creationId="{FE52CE1D-C640-01C8-9BDA-71CE075FD937}"/>
          </ac:picMkLst>
        </pc:picChg>
        <pc:picChg chg="mod">
          <ac:chgData name="Yann Debray" userId="1ebe68dc-eb7a-4e48-a4a6-5c66058e557c" providerId="ADAL" clId="{80C3EF33-F5DC-415E-A1DC-63F21D84C388}" dt="2024-10-05T11:38:59.469" v="364" actId="1036"/>
          <ac:picMkLst>
            <pc:docMk/>
            <pc:sldMk cId="2892639597" sldId="2145706508"/>
            <ac:picMk id="13" creationId="{AC81AA84-2693-3271-3347-A4D7F88D9AD8}"/>
          </ac:picMkLst>
        </pc:picChg>
        <pc:picChg chg="mod">
          <ac:chgData name="Yann Debray" userId="1ebe68dc-eb7a-4e48-a4a6-5c66058e557c" providerId="ADAL" clId="{80C3EF33-F5DC-415E-A1DC-63F21D84C388}" dt="2024-10-05T11:38:59.469" v="364" actId="1036"/>
          <ac:picMkLst>
            <pc:docMk/>
            <pc:sldMk cId="2892639597" sldId="2145706508"/>
            <ac:picMk id="19" creationId="{42338F91-9824-5412-DE2C-531E07D0B111}"/>
          </ac:picMkLst>
        </pc:picChg>
        <pc:picChg chg="mod">
          <ac:chgData name="Yann Debray" userId="1ebe68dc-eb7a-4e48-a4a6-5c66058e557c" providerId="ADAL" clId="{80C3EF33-F5DC-415E-A1DC-63F21D84C388}" dt="2024-10-05T11:38:59.469" v="364" actId="1036"/>
          <ac:picMkLst>
            <pc:docMk/>
            <pc:sldMk cId="2892639597" sldId="2145706508"/>
            <ac:picMk id="21" creationId="{D7A33495-4149-239F-C1D0-B29813382DB9}"/>
          </ac:picMkLst>
        </pc:picChg>
        <pc:picChg chg="mod">
          <ac:chgData name="Yann Debray" userId="1ebe68dc-eb7a-4e48-a4a6-5c66058e557c" providerId="ADAL" clId="{80C3EF33-F5DC-415E-A1DC-63F21D84C388}" dt="2024-10-05T11:38:59.469" v="364" actId="1036"/>
          <ac:picMkLst>
            <pc:docMk/>
            <pc:sldMk cId="2892639597" sldId="2145706508"/>
            <ac:picMk id="24" creationId="{51EE7296-7C1E-49D5-95B6-B7AD763083A1}"/>
          </ac:picMkLst>
        </pc:picChg>
        <pc:picChg chg="mod">
          <ac:chgData name="Yann Debray" userId="1ebe68dc-eb7a-4e48-a4a6-5c66058e557c" providerId="ADAL" clId="{80C3EF33-F5DC-415E-A1DC-63F21D84C388}" dt="2024-10-05T11:38:59.469" v="364" actId="1036"/>
          <ac:picMkLst>
            <pc:docMk/>
            <pc:sldMk cId="2892639597" sldId="2145706508"/>
            <ac:picMk id="30" creationId="{D0851D6E-DDA9-B795-BC61-0E414ECE8E2C}"/>
          </ac:picMkLst>
        </pc:picChg>
        <pc:picChg chg="mod">
          <ac:chgData name="Yann Debray" userId="1ebe68dc-eb7a-4e48-a4a6-5c66058e557c" providerId="ADAL" clId="{80C3EF33-F5DC-415E-A1DC-63F21D84C388}" dt="2024-10-05T11:38:59.469" v="364" actId="1036"/>
          <ac:picMkLst>
            <pc:docMk/>
            <pc:sldMk cId="2892639597" sldId="2145706508"/>
            <ac:picMk id="33" creationId="{BE99EA58-9375-B7EE-9184-4032F3CEA8BA}"/>
          </ac:picMkLst>
        </pc:picChg>
        <pc:picChg chg="mod">
          <ac:chgData name="Yann Debray" userId="1ebe68dc-eb7a-4e48-a4a6-5c66058e557c" providerId="ADAL" clId="{80C3EF33-F5DC-415E-A1DC-63F21D84C388}" dt="2024-10-05T11:38:59.469" v="364" actId="1036"/>
          <ac:picMkLst>
            <pc:docMk/>
            <pc:sldMk cId="2892639597" sldId="2145706508"/>
            <ac:picMk id="34" creationId="{1DEE7294-B375-F562-FFA9-B672C80088AD}"/>
          </ac:picMkLst>
        </pc:picChg>
        <pc:picChg chg="mod">
          <ac:chgData name="Yann Debray" userId="1ebe68dc-eb7a-4e48-a4a6-5c66058e557c" providerId="ADAL" clId="{80C3EF33-F5DC-415E-A1DC-63F21D84C388}" dt="2024-10-05T11:38:59.469" v="364" actId="1036"/>
          <ac:picMkLst>
            <pc:docMk/>
            <pc:sldMk cId="2892639597" sldId="2145706508"/>
            <ac:picMk id="62" creationId="{DFCE1EF9-D96A-060D-DEA4-ACA516646947}"/>
          </ac:picMkLst>
        </pc:picChg>
        <pc:picChg chg="mod">
          <ac:chgData name="Yann Debray" userId="1ebe68dc-eb7a-4e48-a4a6-5c66058e557c" providerId="ADAL" clId="{80C3EF33-F5DC-415E-A1DC-63F21D84C388}" dt="2024-10-05T11:38:59.469" v="364" actId="1036"/>
          <ac:picMkLst>
            <pc:docMk/>
            <pc:sldMk cId="2892639597" sldId="2145706508"/>
            <ac:picMk id="1026" creationId="{97715CA2-D63A-AE1E-9CB0-347376105D35}"/>
          </ac:picMkLst>
        </pc:picChg>
        <pc:cxnChg chg="mod">
          <ac:chgData name="Yann Debray" userId="1ebe68dc-eb7a-4e48-a4a6-5c66058e557c" providerId="ADAL" clId="{80C3EF33-F5DC-415E-A1DC-63F21D84C388}" dt="2024-10-05T11:38:59.469" v="364" actId="1036"/>
          <ac:cxnSpMkLst>
            <pc:docMk/>
            <pc:sldMk cId="2892639597" sldId="2145706508"/>
            <ac:cxnSpMk id="42" creationId="{3416C2B7-F414-023D-8BF7-91FC3A90C3B8}"/>
          </ac:cxnSpMkLst>
        </pc:cxnChg>
        <pc:cxnChg chg="mod">
          <ac:chgData name="Yann Debray" userId="1ebe68dc-eb7a-4e48-a4a6-5c66058e557c" providerId="ADAL" clId="{80C3EF33-F5DC-415E-A1DC-63F21D84C388}" dt="2024-10-05T11:38:59.469" v="364" actId="1036"/>
          <ac:cxnSpMkLst>
            <pc:docMk/>
            <pc:sldMk cId="2892639597" sldId="2145706508"/>
            <ac:cxnSpMk id="43" creationId="{086B85FE-68D4-0F63-91BE-77443A2AE0F9}"/>
          </ac:cxnSpMkLst>
        </pc:cxnChg>
        <pc:cxnChg chg="mod">
          <ac:chgData name="Yann Debray" userId="1ebe68dc-eb7a-4e48-a4a6-5c66058e557c" providerId="ADAL" clId="{80C3EF33-F5DC-415E-A1DC-63F21D84C388}" dt="2024-10-05T11:38:59.469" v="364" actId="1036"/>
          <ac:cxnSpMkLst>
            <pc:docMk/>
            <pc:sldMk cId="2892639597" sldId="2145706508"/>
            <ac:cxnSpMk id="48" creationId="{905F0933-4A7C-83F6-F02F-936161006A21}"/>
          </ac:cxnSpMkLst>
        </pc:cxnChg>
        <pc:cxnChg chg="mod">
          <ac:chgData name="Yann Debray" userId="1ebe68dc-eb7a-4e48-a4a6-5c66058e557c" providerId="ADAL" clId="{80C3EF33-F5DC-415E-A1DC-63F21D84C388}" dt="2024-10-05T11:38:59.469" v="364" actId="1036"/>
          <ac:cxnSpMkLst>
            <pc:docMk/>
            <pc:sldMk cId="2892639597" sldId="2145706508"/>
            <ac:cxnSpMk id="1024" creationId="{F069B4C9-7076-BBA3-A0C9-F2D30E6B7E6E}"/>
          </ac:cxnSpMkLst>
        </pc:cxnChg>
        <pc:cxnChg chg="mod">
          <ac:chgData name="Yann Debray" userId="1ebe68dc-eb7a-4e48-a4a6-5c66058e557c" providerId="ADAL" clId="{80C3EF33-F5DC-415E-A1DC-63F21D84C388}" dt="2024-10-05T11:38:59.469" v="364" actId="1036"/>
          <ac:cxnSpMkLst>
            <pc:docMk/>
            <pc:sldMk cId="2892639597" sldId="2145706508"/>
            <ac:cxnSpMk id="1027" creationId="{6FAC2B35-C198-8A21-E981-329C4F437800}"/>
          </ac:cxnSpMkLst>
        </pc:cxnChg>
        <pc:cxnChg chg="mod">
          <ac:chgData name="Yann Debray" userId="1ebe68dc-eb7a-4e48-a4a6-5c66058e557c" providerId="ADAL" clId="{80C3EF33-F5DC-415E-A1DC-63F21D84C388}" dt="2024-10-05T11:38:59.469" v="364" actId="1036"/>
          <ac:cxnSpMkLst>
            <pc:docMk/>
            <pc:sldMk cId="2892639597" sldId="2145706508"/>
            <ac:cxnSpMk id="1031" creationId="{58A39093-AA03-AB61-81BC-2BD4B3A5B500}"/>
          </ac:cxnSpMkLst>
        </pc:cxnChg>
      </pc:sldChg>
      <pc:sldChg chg="del">
        <pc:chgData name="Yann Debray" userId="1ebe68dc-eb7a-4e48-a4a6-5c66058e557c" providerId="ADAL" clId="{80C3EF33-F5DC-415E-A1DC-63F21D84C388}" dt="2024-10-05T11:40:45.030" v="368" actId="47"/>
        <pc:sldMkLst>
          <pc:docMk/>
          <pc:sldMk cId="1381752406" sldId="2145706509"/>
        </pc:sldMkLst>
      </pc:sldChg>
      <pc:sldChg chg="del">
        <pc:chgData name="Yann Debray" userId="1ebe68dc-eb7a-4e48-a4a6-5c66058e557c" providerId="ADAL" clId="{80C3EF33-F5DC-415E-A1DC-63F21D84C388}" dt="2024-10-05T11:40:45.030" v="368" actId="47"/>
        <pc:sldMkLst>
          <pc:docMk/>
          <pc:sldMk cId="708062532" sldId="2145706510"/>
        </pc:sldMkLst>
      </pc:sldChg>
      <pc:sldChg chg="del">
        <pc:chgData name="Yann Debray" userId="1ebe68dc-eb7a-4e48-a4a6-5c66058e557c" providerId="ADAL" clId="{80C3EF33-F5DC-415E-A1DC-63F21D84C388}" dt="2024-10-05T11:40:45.030" v="368" actId="47"/>
        <pc:sldMkLst>
          <pc:docMk/>
          <pc:sldMk cId="2866231798" sldId="2145706511"/>
        </pc:sldMkLst>
      </pc:sldChg>
      <pc:sldChg chg="del">
        <pc:chgData name="Yann Debray" userId="1ebe68dc-eb7a-4e48-a4a6-5c66058e557c" providerId="ADAL" clId="{80C3EF33-F5DC-415E-A1DC-63F21D84C388}" dt="2024-10-05T11:40:45.030" v="368" actId="47"/>
        <pc:sldMkLst>
          <pc:docMk/>
          <pc:sldMk cId="4197118656" sldId="2145706512"/>
        </pc:sldMkLst>
      </pc:sldChg>
      <pc:sldChg chg="del">
        <pc:chgData name="Yann Debray" userId="1ebe68dc-eb7a-4e48-a4a6-5c66058e557c" providerId="ADAL" clId="{80C3EF33-F5DC-415E-A1DC-63F21D84C388}" dt="2024-10-05T11:40:45.030" v="368" actId="47"/>
        <pc:sldMkLst>
          <pc:docMk/>
          <pc:sldMk cId="604979816" sldId="2145706513"/>
        </pc:sldMkLst>
      </pc:sldChg>
      <pc:sldChg chg="del">
        <pc:chgData name="Yann Debray" userId="1ebe68dc-eb7a-4e48-a4a6-5c66058e557c" providerId="ADAL" clId="{80C3EF33-F5DC-415E-A1DC-63F21D84C388}" dt="2024-10-05T12:37:32.408" v="615" actId="47"/>
        <pc:sldMkLst>
          <pc:docMk/>
          <pc:sldMk cId="808939472" sldId="2145706514"/>
        </pc:sldMkLst>
      </pc:sldChg>
      <pc:sldChg chg="modSp mod">
        <pc:chgData name="Yann Debray" userId="1ebe68dc-eb7a-4e48-a4a6-5c66058e557c" providerId="ADAL" clId="{80C3EF33-F5DC-415E-A1DC-63F21D84C388}" dt="2024-10-05T16:54:41.932" v="798" actId="20577"/>
        <pc:sldMkLst>
          <pc:docMk/>
          <pc:sldMk cId="298438562" sldId="2145706515"/>
        </pc:sldMkLst>
        <pc:spChg chg="mod">
          <ac:chgData name="Yann Debray" userId="1ebe68dc-eb7a-4e48-a4a6-5c66058e557c" providerId="ADAL" clId="{80C3EF33-F5DC-415E-A1DC-63F21D84C388}" dt="2024-10-05T16:54:41.932" v="798" actId="20577"/>
          <ac:spMkLst>
            <pc:docMk/>
            <pc:sldMk cId="298438562" sldId="2145706515"/>
            <ac:spMk id="3" creationId="{228C82B5-1503-2859-2D7F-F5061E0024C9}"/>
          </ac:spMkLst>
        </pc:spChg>
      </pc:sldChg>
      <pc:sldChg chg="add">
        <pc:chgData name="Yann Debray" userId="1ebe68dc-eb7a-4e48-a4a6-5c66058e557c" providerId="ADAL" clId="{80C3EF33-F5DC-415E-A1DC-63F21D84C388}" dt="2024-10-05T12:17:16.658" v="614"/>
        <pc:sldMkLst>
          <pc:docMk/>
          <pc:sldMk cId="243336552" sldId="2145706522"/>
        </pc:sldMkLst>
      </pc:sldChg>
      <pc:sldChg chg="del">
        <pc:chgData name="Yann Debray" userId="1ebe68dc-eb7a-4e48-a4a6-5c66058e557c" providerId="ADAL" clId="{80C3EF33-F5DC-415E-A1DC-63F21D84C388}" dt="2024-10-05T12:17:13.077" v="613" actId="2696"/>
        <pc:sldMkLst>
          <pc:docMk/>
          <pc:sldMk cId="473460919" sldId="2145706522"/>
        </pc:sldMkLst>
      </pc:sldChg>
      <pc:sldChg chg="mod modShow">
        <pc:chgData name="Yann Debray" userId="1ebe68dc-eb7a-4e48-a4a6-5c66058e557c" providerId="ADAL" clId="{80C3EF33-F5DC-415E-A1DC-63F21D84C388}" dt="2024-10-04T21:27:32.884" v="8" actId="729"/>
        <pc:sldMkLst>
          <pc:docMk/>
          <pc:sldMk cId="2143461159" sldId="2145706523"/>
        </pc:sldMkLst>
      </pc:sldChg>
      <pc:sldChg chg="del">
        <pc:chgData name="Yann Debray" userId="1ebe68dc-eb7a-4e48-a4a6-5c66058e557c" providerId="ADAL" clId="{80C3EF33-F5DC-415E-A1DC-63F21D84C388}" dt="2024-10-05T11:16:35.976" v="83" actId="18676"/>
        <pc:sldMkLst>
          <pc:docMk/>
          <pc:sldMk cId="2099626044" sldId="2145706528"/>
        </pc:sldMkLst>
      </pc:sldChg>
      <pc:sldChg chg="del">
        <pc:chgData name="Yann Debray" userId="1ebe68dc-eb7a-4e48-a4a6-5c66058e557c" providerId="ADAL" clId="{80C3EF33-F5DC-415E-A1DC-63F21D84C388}" dt="2024-10-05T11:16:35.976" v="83" actId="18676"/>
        <pc:sldMkLst>
          <pc:docMk/>
          <pc:sldMk cId="2840170448" sldId="2145706529"/>
        </pc:sldMkLst>
      </pc:sldChg>
      <pc:sldChg chg="del">
        <pc:chgData name="Yann Debray" userId="1ebe68dc-eb7a-4e48-a4a6-5c66058e557c" providerId="ADAL" clId="{80C3EF33-F5DC-415E-A1DC-63F21D84C388}" dt="2024-10-05T11:39:42.754" v="365" actId="47"/>
        <pc:sldMkLst>
          <pc:docMk/>
          <pc:sldMk cId="3217202578" sldId="2145706536"/>
        </pc:sldMkLst>
      </pc:sldChg>
      <pc:sldChg chg="add del">
        <pc:chgData name="Yann Debray" userId="1ebe68dc-eb7a-4e48-a4a6-5c66058e557c" providerId="ADAL" clId="{80C3EF33-F5DC-415E-A1DC-63F21D84C388}" dt="2024-10-05T11:36:40.671" v="348" actId="47"/>
        <pc:sldMkLst>
          <pc:docMk/>
          <pc:sldMk cId="719796078" sldId="2145706537"/>
        </pc:sldMkLst>
      </pc:sldChg>
      <pc:sldChg chg="del">
        <pc:chgData name="Yann Debray" userId="1ebe68dc-eb7a-4e48-a4a6-5c66058e557c" providerId="ADAL" clId="{80C3EF33-F5DC-415E-A1DC-63F21D84C388}" dt="2024-10-05T11:12:18.546" v="57" actId="2696"/>
        <pc:sldMkLst>
          <pc:docMk/>
          <pc:sldMk cId="3353693232" sldId="2145706537"/>
        </pc:sldMkLst>
      </pc:sldChg>
      <pc:sldChg chg="addSp delSp modSp mod setBg delAnim modAnim">
        <pc:chgData name="Yann Debray" userId="1ebe68dc-eb7a-4e48-a4a6-5c66058e557c" providerId="ADAL" clId="{80C3EF33-F5DC-415E-A1DC-63F21D84C388}" dt="2024-10-05T16:45:30.348" v="753" actId="21"/>
        <pc:sldMkLst>
          <pc:docMk/>
          <pc:sldMk cId="2268040958" sldId="2145706538"/>
        </pc:sldMkLst>
        <pc:spChg chg="add del mod">
          <ac:chgData name="Yann Debray" userId="1ebe68dc-eb7a-4e48-a4a6-5c66058e557c" providerId="ADAL" clId="{80C3EF33-F5DC-415E-A1DC-63F21D84C388}" dt="2024-10-05T16:43:55.936" v="730" actId="478"/>
          <ac:spMkLst>
            <pc:docMk/>
            <pc:sldMk cId="2268040958" sldId="2145706538"/>
            <ac:spMk id="3" creationId="{CE694600-0315-A105-959D-646351C25514}"/>
          </ac:spMkLst>
        </pc:spChg>
        <pc:spChg chg="add del mod">
          <ac:chgData name="Yann Debray" userId="1ebe68dc-eb7a-4e48-a4a6-5c66058e557c" providerId="ADAL" clId="{80C3EF33-F5DC-415E-A1DC-63F21D84C388}" dt="2024-10-05T16:43:55.936" v="730" actId="478"/>
          <ac:spMkLst>
            <pc:docMk/>
            <pc:sldMk cId="2268040958" sldId="2145706538"/>
            <ac:spMk id="4" creationId="{30BFFBD5-2B4B-9752-B6E5-25772E9F5FD5}"/>
          </ac:spMkLst>
        </pc:spChg>
        <pc:spChg chg="mod">
          <ac:chgData name="Yann Debray" userId="1ebe68dc-eb7a-4e48-a4a6-5c66058e557c" providerId="ADAL" clId="{80C3EF33-F5DC-415E-A1DC-63F21D84C388}" dt="2024-10-05T16:41:17.044" v="690" actId="208"/>
          <ac:spMkLst>
            <pc:docMk/>
            <pc:sldMk cId="2268040958" sldId="2145706538"/>
            <ac:spMk id="7" creationId="{727921BD-0C10-9495-3B08-04E1A60F9463}"/>
          </ac:spMkLst>
        </pc:spChg>
        <pc:spChg chg="mod">
          <ac:chgData name="Yann Debray" userId="1ebe68dc-eb7a-4e48-a4a6-5c66058e557c" providerId="ADAL" clId="{80C3EF33-F5DC-415E-A1DC-63F21D84C388}" dt="2024-10-05T16:41:34.904" v="691" actId="208"/>
          <ac:spMkLst>
            <pc:docMk/>
            <pc:sldMk cId="2268040958" sldId="2145706538"/>
            <ac:spMk id="9" creationId="{B683B56A-8B31-BD3C-C696-49A82F25F31E}"/>
          </ac:spMkLst>
        </pc:spChg>
        <pc:spChg chg="mod">
          <ac:chgData name="Yann Debray" userId="1ebe68dc-eb7a-4e48-a4a6-5c66058e557c" providerId="ADAL" clId="{80C3EF33-F5DC-415E-A1DC-63F21D84C388}" dt="2024-10-05T16:41:39.446" v="692" actId="208"/>
          <ac:spMkLst>
            <pc:docMk/>
            <pc:sldMk cId="2268040958" sldId="2145706538"/>
            <ac:spMk id="11" creationId="{15A834DF-2809-7133-7714-84CEBE25C39B}"/>
          </ac:spMkLst>
        </pc:spChg>
        <pc:spChg chg="mod">
          <ac:chgData name="Yann Debray" userId="1ebe68dc-eb7a-4e48-a4a6-5c66058e557c" providerId="ADAL" clId="{80C3EF33-F5DC-415E-A1DC-63F21D84C388}" dt="2024-10-05T16:41:42.286" v="693" actId="208"/>
          <ac:spMkLst>
            <pc:docMk/>
            <pc:sldMk cId="2268040958" sldId="2145706538"/>
            <ac:spMk id="13" creationId="{BDC65827-C5EB-97EC-327D-6F8A6F84A4AD}"/>
          </ac:spMkLst>
        </pc:spChg>
        <pc:spChg chg="add mod">
          <ac:chgData name="Yann Debray" userId="1ebe68dc-eb7a-4e48-a4a6-5c66058e557c" providerId="ADAL" clId="{80C3EF33-F5DC-415E-A1DC-63F21D84C388}" dt="2024-10-05T16:45:27.561" v="750"/>
          <ac:spMkLst>
            <pc:docMk/>
            <pc:sldMk cId="2268040958" sldId="2145706538"/>
            <ac:spMk id="14" creationId="{0C0DE711-8FB6-8C0B-989C-C103AEC9C5A0}"/>
          </ac:spMkLst>
        </pc:spChg>
        <pc:spChg chg="add mod">
          <ac:chgData name="Yann Debray" userId="1ebe68dc-eb7a-4e48-a4a6-5c66058e557c" providerId="ADAL" clId="{80C3EF33-F5DC-415E-A1DC-63F21D84C388}" dt="2024-10-05T16:45:27.561" v="750"/>
          <ac:spMkLst>
            <pc:docMk/>
            <pc:sldMk cId="2268040958" sldId="2145706538"/>
            <ac:spMk id="16" creationId="{C634C61F-CB03-632A-5B15-8DD244F231B7}"/>
          </ac:spMkLst>
        </pc:spChg>
        <pc:spChg chg="add mod">
          <ac:chgData name="Yann Debray" userId="1ebe68dc-eb7a-4e48-a4a6-5c66058e557c" providerId="ADAL" clId="{80C3EF33-F5DC-415E-A1DC-63F21D84C388}" dt="2024-10-05T16:45:27.561" v="750"/>
          <ac:spMkLst>
            <pc:docMk/>
            <pc:sldMk cId="2268040958" sldId="2145706538"/>
            <ac:spMk id="18" creationId="{A6C062D5-5C47-16A8-A57F-729B66628721}"/>
          </ac:spMkLst>
        </pc:spChg>
        <pc:spChg chg="mod">
          <ac:chgData name="Yann Debray" userId="1ebe68dc-eb7a-4e48-a4a6-5c66058e557c" providerId="ADAL" clId="{80C3EF33-F5DC-415E-A1DC-63F21D84C388}" dt="2024-10-05T16:41:47.552" v="694" actId="208"/>
          <ac:spMkLst>
            <pc:docMk/>
            <pc:sldMk cId="2268040958" sldId="2145706538"/>
            <ac:spMk id="21" creationId="{CF56412A-35E7-F64C-C97E-3ED903B5855F}"/>
          </ac:spMkLst>
        </pc:spChg>
        <pc:spChg chg="mod">
          <ac:chgData name="Yann Debray" userId="1ebe68dc-eb7a-4e48-a4a6-5c66058e557c" providerId="ADAL" clId="{80C3EF33-F5DC-415E-A1DC-63F21D84C388}" dt="2024-10-05T16:41:50.572" v="695" actId="208"/>
          <ac:spMkLst>
            <pc:docMk/>
            <pc:sldMk cId="2268040958" sldId="2145706538"/>
            <ac:spMk id="23" creationId="{AE50C2F2-6DB9-CD22-6590-B4CF6D90DB3C}"/>
          </ac:spMkLst>
        </pc:spChg>
        <pc:spChg chg="add mod">
          <ac:chgData name="Yann Debray" userId="1ebe68dc-eb7a-4e48-a4a6-5c66058e557c" providerId="ADAL" clId="{80C3EF33-F5DC-415E-A1DC-63F21D84C388}" dt="2024-10-05T16:45:27.561" v="750"/>
          <ac:spMkLst>
            <pc:docMk/>
            <pc:sldMk cId="2268040958" sldId="2145706538"/>
            <ac:spMk id="24" creationId="{56EDF5B5-761E-A4C4-4EFA-117DF59C4001}"/>
          </ac:spMkLst>
        </pc:spChg>
        <pc:spChg chg="add mod">
          <ac:chgData name="Yann Debray" userId="1ebe68dc-eb7a-4e48-a4a6-5c66058e557c" providerId="ADAL" clId="{80C3EF33-F5DC-415E-A1DC-63F21D84C388}" dt="2024-10-05T16:45:27.561" v="750"/>
          <ac:spMkLst>
            <pc:docMk/>
            <pc:sldMk cId="2268040958" sldId="2145706538"/>
            <ac:spMk id="26" creationId="{205F820D-135C-AD86-4F9F-B65D2CA0F881}"/>
          </ac:spMkLst>
        </pc:spChg>
        <pc:spChg chg="add mod">
          <ac:chgData name="Yann Debray" userId="1ebe68dc-eb7a-4e48-a4a6-5c66058e557c" providerId="ADAL" clId="{80C3EF33-F5DC-415E-A1DC-63F21D84C388}" dt="2024-10-05T16:45:27.561" v="750"/>
          <ac:spMkLst>
            <pc:docMk/>
            <pc:sldMk cId="2268040958" sldId="2145706538"/>
            <ac:spMk id="28" creationId="{955505A8-76CF-7950-323C-F354F63DCE85}"/>
          </ac:spMkLst>
        </pc:spChg>
        <pc:graphicFrameChg chg="add mod">
          <ac:chgData name="Yann Debray" userId="1ebe68dc-eb7a-4e48-a4a6-5c66058e557c" providerId="ADAL" clId="{80C3EF33-F5DC-415E-A1DC-63F21D84C388}" dt="2024-10-05T16:45:27.561" v="750"/>
          <ac:graphicFrameMkLst>
            <pc:docMk/>
            <pc:sldMk cId="2268040958" sldId="2145706538"/>
            <ac:graphicFrameMk id="5" creationId="{F595F45F-0B28-DC16-67B5-2A4AF4AD52CB}"/>
          </ac:graphicFrameMkLst>
        </pc:graphicFrameChg>
        <pc:graphicFrameChg chg="mod modGraphic">
          <ac:chgData name="Yann Debray" userId="1ebe68dc-eb7a-4e48-a4a6-5c66058e557c" providerId="ADAL" clId="{80C3EF33-F5DC-415E-A1DC-63F21D84C388}" dt="2024-10-05T16:43:00.248" v="709"/>
          <ac:graphicFrameMkLst>
            <pc:docMk/>
            <pc:sldMk cId="2268040958" sldId="2145706538"/>
            <ac:graphicFrameMk id="6" creationId="{21DCFCD5-E77E-A9CD-1482-995870A0A0A2}"/>
          </ac:graphicFrameMkLst>
        </pc:graphicFrameChg>
        <pc:graphicFrameChg chg="modGraphic">
          <ac:chgData name="Yann Debray" userId="1ebe68dc-eb7a-4e48-a4a6-5c66058e557c" providerId="ADAL" clId="{80C3EF33-F5DC-415E-A1DC-63F21D84C388}" dt="2024-10-05T16:44:24.536" v="733" actId="207"/>
          <ac:graphicFrameMkLst>
            <pc:docMk/>
            <pc:sldMk cId="2268040958" sldId="2145706538"/>
            <ac:graphicFrameMk id="8" creationId="{CDAB4249-073C-3801-EA1D-E084352A376D}"/>
          </ac:graphicFrameMkLst>
        </pc:graphicFrameChg>
        <pc:graphicFrameChg chg="modGraphic">
          <ac:chgData name="Yann Debray" userId="1ebe68dc-eb7a-4e48-a4a6-5c66058e557c" providerId="ADAL" clId="{80C3EF33-F5DC-415E-A1DC-63F21D84C388}" dt="2024-10-05T16:44:41.015" v="737" actId="207"/>
          <ac:graphicFrameMkLst>
            <pc:docMk/>
            <pc:sldMk cId="2268040958" sldId="2145706538"/>
            <ac:graphicFrameMk id="10" creationId="{17A939BC-7654-5F85-B445-F118DA414299}"/>
          </ac:graphicFrameMkLst>
        </pc:graphicFrameChg>
        <pc:graphicFrameChg chg="modGraphic">
          <ac:chgData name="Yann Debray" userId="1ebe68dc-eb7a-4e48-a4a6-5c66058e557c" providerId="ADAL" clId="{80C3EF33-F5DC-415E-A1DC-63F21D84C388}" dt="2024-10-05T16:44:49.919" v="741"/>
          <ac:graphicFrameMkLst>
            <pc:docMk/>
            <pc:sldMk cId="2268040958" sldId="2145706538"/>
            <ac:graphicFrameMk id="12" creationId="{2EAECB50-0D17-75EA-1FB6-F74A327FFDBC}"/>
          </ac:graphicFrameMkLst>
        </pc:graphicFrameChg>
        <pc:graphicFrameChg chg="add mod">
          <ac:chgData name="Yann Debray" userId="1ebe68dc-eb7a-4e48-a4a6-5c66058e557c" providerId="ADAL" clId="{80C3EF33-F5DC-415E-A1DC-63F21D84C388}" dt="2024-10-05T16:45:27.561" v="750"/>
          <ac:graphicFrameMkLst>
            <pc:docMk/>
            <pc:sldMk cId="2268040958" sldId="2145706538"/>
            <ac:graphicFrameMk id="15" creationId="{3DB25522-570A-5D38-C551-1BA6DA048539}"/>
          </ac:graphicFrameMkLst>
        </pc:graphicFrameChg>
        <pc:graphicFrameChg chg="add mod">
          <ac:chgData name="Yann Debray" userId="1ebe68dc-eb7a-4e48-a4a6-5c66058e557c" providerId="ADAL" clId="{80C3EF33-F5DC-415E-A1DC-63F21D84C388}" dt="2024-10-05T16:45:27.561" v="750"/>
          <ac:graphicFrameMkLst>
            <pc:docMk/>
            <pc:sldMk cId="2268040958" sldId="2145706538"/>
            <ac:graphicFrameMk id="17" creationId="{F1D55472-2026-ED81-7F47-29F5D6158851}"/>
          </ac:graphicFrameMkLst>
        </pc:graphicFrameChg>
        <pc:graphicFrameChg chg="add mod">
          <ac:chgData name="Yann Debray" userId="1ebe68dc-eb7a-4e48-a4a6-5c66058e557c" providerId="ADAL" clId="{80C3EF33-F5DC-415E-A1DC-63F21D84C388}" dt="2024-10-05T16:45:27.561" v="750"/>
          <ac:graphicFrameMkLst>
            <pc:docMk/>
            <pc:sldMk cId="2268040958" sldId="2145706538"/>
            <ac:graphicFrameMk id="19" creationId="{8BCB830D-48B9-6885-7490-E7CE970556DA}"/>
          </ac:graphicFrameMkLst>
        </pc:graphicFrameChg>
        <pc:graphicFrameChg chg="modGraphic">
          <ac:chgData name="Yann Debray" userId="1ebe68dc-eb7a-4e48-a4a6-5c66058e557c" providerId="ADAL" clId="{80C3EF33-F5DC-415E-A1DC-63F21D84C388}" dt="2024-10-05T16:45:02.922" v="745"/>
          <ac:graphicFrameMkLst>
            <pc:docMk/>
            <pc:sldMk cId="2268040958" sldId="2145706538"/>
            <ac:graphicFrameMk id="20" creationId="{7400652B-932C-189E-8204-A6D82A8F2D1F}"/>
          </ac:graphicFrameMkLst>
        </pc:graphicFrameChg>
        <pc:graphicFrameChg chg="modGraphic">
          <ac:chgData name="Yann Debray" userId="1ebe68dc-eb7a-4e48-a4a6-5c66058e557c" providerId="ADAL" clId="{80C3EF33-F5DC-415E-A1DC-63F21D84C388}" dt="2024-10-05T16:45:11.496" v="749"/>
          <ac:graphicFrameMkLst>
            <pc:docMk/>
            <pc:sldMk cId="2268040958" sldId="2145706538"/>
            <ac:graphicFrameMk id="22" creationId="{B22E02C9-C04A-0CD7-051E-D6F3F7D35DA5}"/>
          </ac:graphicFrameMkLst>
        </pc:graphicFrameChg>
        <pc:graphicFrameChg chg="add mod">
          <ac:chgData name="Yann Debray" userId="1ebe68dc-eb7a-4e48-a4a6-5c66058e557c" providerId="ADAL" clId="{80C3EF33-F5DC-415E-A1DC-63F21D84C388}" dt="2024-10-05T16:45:27.561" v="750"/>
          <ac:graphicFrameMkLst>
            <pc:docMk/>
            <pc:sldMk cId="2268040958" sldId="2145706538"/>
            <ac:graphicFrameMk id="25" creationId="{E489D179-4A55-FADE-1C28-A6F3AEDBCC37}"/>
          </ac:graphicFrameMkLst>
        </pc:graphicFrameChg>
        <pc:graphicFrameChg chg="add mod">
          <ac:chgData name="Yann Debray" userId="1ebe68dc-eb7a-4e48-a4a6-5c66058e557c" providerId="ADAL" clId="{80C3EF33-F5DC-415E-A1DC-63F21D84C388}" dt="2024-10-05T16:45:27.561" v="750"/>
          <ac:graphicFrameMkLst>
            <pc:docMk/>
            <pc:sldMk cId="2268040958" sldId="2145706538"/>
            <ac:graphicFrameMk id="27" creationId="{FBFCF3C3-F3B6-56D3-9FF6-A56808A4ED05}"/>
          </ac:graphicFrameMkLst>
        </pc:graphicFrameChg>
        <pc:picChg chg="add del">
          <ac:chgData name="Yann Debray" userId="1ebe68dc-eb7a-4e48-a4a6-5c66058e557c" providerId="ADAL" clId="{80C3EF33-F5DC-415E-A1DC-63F21D84C388}" dt="2024-10-05T16:45:30.348" v="753" actId="21"/>
          <ac:picMkLst>
            <pc:docMk/>
            <pc:sldMk cId="2268040958" sldId="2145706538"/>
            <ac:picMk id="29" creationId="{25456E5C-70EC-2EBC-EB64-4C9C72B3A116}"/>
          </ac:picMkLst>
        </pc:picChg>
      </pc:sldChg>
      <pc:sldChg chg="del">
        <pc:chgData name="Yann Debray" userId="1ebe68dc-eb7a-4e48-a4a6-5c66058e557c" providerId="ADAL" clId="{80C3EF33-F5DC-415E-A1DC-63F21D84C388}" dt="2024-10-05T11:16:03.235" v="80" actId="18676"/>
        <pc:sldMkLst>
          <pc:docMk/>
          <pc:sldMk cId="1741934565" sldId="2145706539"/>
        </pc:sldMkLst>
      </pc:sldChg>
      <pc:sldChg chg="del">
        <pc:chgData name="Yann Debray" userId="1ebe68dc-eb7a-4e48-a4a6-5c66058e557c" providerId="ADAL" clId="{80C3EF33-F5DC-415E-A1DC-63F21D84C388}" dt="2024-10-05T11:16:03.235" v="80" actId="18676"/>
        <pc:sldMkLst>
          <pc:docMk/>
          <pc:sldMk cId="405914842" sldId="2145706540"/>
        </pc:sldMkLst>
      </pc:sldChg>
      <pc:sldChg chg="del">
        <pc:chgData name="Yann Debray" userId="1ebe68dc-eb7a-4e48-a4a6-5c66058e557c" providerId="ADAL" clId="{80C3EF33-F5DC-415E-A1DC-63F21D84C388}" dt="2024-10-05T11:16:03.235" v="80" actId="18676"/>
        <pc:sldMkLst>
          <pc:docMk/>
          <pc:sldMk cId="1116261581" sldId="2145706541"/>
        </pc:sldMkLst>
      </pc:sldChg>
      <pc:sldChg chg="del">
        <pc:chgData name="Yann Debray" userId="1ebe68dc-eb7a-4e48-a4a6-5c66058e557c" providerId="ADAL" clId="{80C3EF33-F5DC-415E-A1DC-63F21D84C388}" dt="2024-10-05T11:16:03.235" v="80" actId="18676"/>
        <pc:sldMkLst>
          <pc:docMk/>
          <pc:sldMk cId="1468175783" sldId="2145706542"/>
        </pc:sldMkLst>
      </pc:sldChg>
      <pc:sldChg chg="del">
        <pc:chgData name="Yann Debray" userId="1ebe68dc-eb7a-4e48-a4a6-5c66058e557c" providerId="ADAL" clId="{80C3EF33-F5DC-415E-A1DC-63F21D84C388}" dt="2024-10-05T11:16:03.235" v="80" actId="18676"/>
        <pc:sldMkLst>
          <pc:docMk/>
          <pc:sldMk cId="1145309469" sldId="2145706543"/>
        </pc:sldMkLst>
      </pc:sldChg>
      <pc:sldChg chg="del">
        <pc:chgData name="Yann Debray" userId="1ebe68dc-eb7a-4e48-a4a6-5c66058e557c" providerId="ADAL" clId="{80C3EF33-F5DC-415E-A1DC-63F21D84C388}" dt="2024-10-05T11:16:03.235" v="80" actId="18676"/>
        <pc:sldMkLst>
          <pc:docMk/>
          <pc:sldMk cId="3172704641" sldId="2145706544"/>
        </pc:sldMkLst>
      </pc:sldChg>
      <pc:sldChg chg="del">
        <pc:chgData name="Yann Debray" userId="1ebe68dc-eb7a-4e48-a4a6-5c66058e557c" providerId="ADAL" clId="{80C3EF33-F5DC-415E-A1DC-63F21D84C388}" dt="2024-10-05T11:16:03.235" v="80" actId="18676"/>
        <pc:sldMkLst>
          <pc:docMk/>
          <pc:sldMk cId="3290300925" sldId="2145706545"/>
        </pc:sldMkLst>
      </pc:sldChg>
      <pc:sldChg chg="del">
        <pc:chgData name="Yann Debray" userId="1ebe68dc-eb7a-4e48-a4a6-5c66058e557c" providerId="ADAL" clId="{80C3EF33-F5DC-415E-A1DC-63F21D84C388}" dt="2024-10-05T11:16:03.235" v="80" actId="18676"/>
        <pc:sldMkLst>
          <pc:docMk/>
          <pc:sldMk cId="1422409203" sldId="2145706546"/>
        </pc:sldMkLst>
      </pc:sldChg>
      <pc:sldChg chg="del">
        <pc:chgData name="Yann Debray" userId="1ebe68dc-eb7a-4e48-a4a6-5c66058e557c" providerId="ADAL" clId="{80C3EF33-F5DC-415E-A1DC-63F21D84C388}" dt="2024-10-05T11:16:03.235" v="80" actId="18676"/>
        <pc:sldMkLst>
          <pc:docMk/>
          <pc:sldMk cId="236589944" sldId="2145706547"/>
        </pc:sldMkLst>
      </pc:sldChg>
      <pc:sldChg chg="del">
        <pc:chgData name="Yann Debray" userId="1ebe68dc-eb7a-4e48-a4a6-5c66058e557c" providerId="ADAL" clId="{80C3EF33-F5DC-415E-A1DC-63F21D84C388}" dt="2024-10-05T11:16:03.235" v="80" actId="18676"/>
        <pc:sldMkLst>
          <pc:docMk/>
          <pc:sldMk cId="3885050306" sldId="2145706548"/>
        </pc:sldMkLst>
      </pc:sldChg>
      <pc:sldChg chg="del">
        <pc:chgData name="Yann Debray" userId="1ebe68dc-eb7a-4e48-a4a6-5c66058e557c" providerId="ADAL" clId="{80C3EF33-F5DC-415E-A1DC-63F21D84C388}" dt="2024-10-05T11:16:03.235" v="80" actId="18676"/>
        <pc:sldMkLst>
          <pc:docMk/>
          <pc:sldMk cId="3451162957" sldId="2145706549"/>
        </pc:sldMkLst>
      </pc:sldChg>
      <pc:sldChg chg="del">
        <pc:chgData name="Yann Debray" userId="1ebe68dc-eb7a-4e48-a4a6-5c66058e557c" providerId="ADAL" clId="{80C3EF33-F5DC-415E-A1DC-63F21D84C388}" dt="2024-10-05T11:16:03.235" v="80" actId="18676"/>
        <pc:sldMkLst>
          <pc:docMk/>
          <pc:sldMk cId="634523083" sldId="2145706550"/>
        </pc:sldMkLst>
      </pc:sldChg>
      <pc:sldChg chg="del">
        <pc:chgData name="Yann Debray" userId="1ebe68dc-eb7a-4e48-a4a6-5c66058e557c" providerId="ADAL" clId="{80C3EF33-F5DC-415E-A1DC-63F21D84C388}" dt="2024-10-05T11:16:03.235" v="80" actId="18676"/>
        <pc:sldMkLst>
          <pc:docMk/>
          <pc:sldMk cId="1054928484" sldId="2145706551"/>
        </pc:sldMkLst>
      </pc:sldChg>
      <pc:sldChg chg="del">
        <pc:chgData name="Yann Debray" userId="1ebe68dc-eb7a-4e48-a4a6-5c66058e557c" providerId="ADAL" clId="{80C3EF33-F5DC-415E-A1DC-63F21D84C388}" dt="2024-10-05T11:16:03.235" v="80" actId="18676"/>
        <pc:sldMkLst>
          <pc:docMk/>
          <pc:sldMk cId="2390091189" sldId="2145706552"/>
        </pc:sldMkLst>
      </pc:sldChg>
      <pc:sldChg chg="modSp mod">
        <pc:chgData name="Yann Debray" userId="1ebe68dc-eb7a-4e48-a4a6-5c66058e557c" providerId="ADAL" clId="{80C3EF33-F5DC-415E-A1DC-63F21D84C388}" dt="2024-10-06T17:03:25.493" v="1291" actId="113"/>
        <pc:sldMkLst>
          <pc:docMk/>
          <pc:sldMk cId="971790079" sldId="2145706553"/>
        </pc:sldMkLst>
        <pc:spChg chg="mod">
          <ac:chgData name="Yann Debray" userId="1ebe68dc-eb7a-4e48-a4a6-5c66058e557c" providerId="ADAL" clId="{80C3EF33-F5DC-415E-A1DC-63F21D84C388}" dt="2024-10-06T17:03:25.493" v="1291" actId="113"/>
          <ac:spMkLst>
            <pc:docMk/>
            <pc:sldMk cId="971790079" sldId="2145706553"/>
            <ac:spMk id="16" creationId="{094D5BEF-81B3-5FAB-B0D5-FFB9B89F6CF4}"/>
          </ac:spMkLst>
        </pc:spChg>
      </pc:sldChg>
      <pc:sldChg chg="delSp del mod">
        <pc:chgData name="Yann Debray" userId="1ebe68dc-eb7a-4e48-a4a6-5c66058e557c" providerId="ADAL" clId="{80C3EF33-F5DC-415E-A1DC-63F21D84C388}" dt="2024-10-05T11:50:55.454" v="386" actId="47"/>
        <pc:sldMkLst>
          <pc:docMk/>
          <pc:sldMk cId="2605441608" sldId="2145706554"/>
        </pc:sldMkLst>
        <pc:picChg chg="del">
          <ac:chgData name="Yann Debray" userId="1ebe68dc-eb7a-4e48-a4a6-5c66058e557c" providerId="ADAL" clId="{80C3EF33-F5DC-415E-A1DC-63F21D84C388}" dt="2024-10-05T11:50:12.932" v="380" actId="21"/>
          <ac:picMkLst>
            <pc:docMk/>
            <pc:sldMk cId="2605441608" sldId="2145706554"/>
            <ac:picMk id="17" creationId="{F05FC07A-B3A2-A88E-7D7B-22598D33DDE6}"/>
          </ac:picMkLst>
        </pc:picChg>
      </pc:sldChg>
      <pc:sldChg chg="del">
        <pc:chgData name="Yann Debray" userId="1ebe68dc-eb7a-4e48-a4a6-5c66058e557c" providerId="ADAL" clId="{80C3EF33-F5DC-415E-A1DC-63F21D84C388}" dt="2024-10-05T11:19:48.150" v="91" actId="2696"/>
        <pc:sldMkLst>
          <pc:docMk/>
          <pc:sldMk cId="2090398789" sldId="2145706555"/>
        </pc:sldMkLst>
      </pc:sldChg>
      <pc:sldChg chg="addSp modSp add mod">
        <pc:chgData name="Yann Debray" userId="1ebe68dc-eb7a-4e48-a4a6-5c66058e557c" providerId="ADAL" clId="{80C3EF33-F5DC-415E-A1DC-63F21D84C388}" dt="2024-10-06T17:37:33.086" v="1390" actId="20577"/>
        <pc:sldMkLst>
          <pc:docMk/>
          <pc:sldMk cId="2886462607" sldId="2145706555"/>
        </pc:sldMkLst>
        <pc:spChg chg="add mod">
          <ac:chgData name="Yann Debray" userId="1ebe68dc-eb7a-4e48-a4a6-5c66058e557c" providerId="ADAL" clId="{80C3EF33-F5DC-415E-A1DC-63F21D84C388}" dt="2024-10-05T13:55:19.276" v="630" actId="20577"/>
          <ac:spMkLst>
            <pc:docMk/>
            <pc:sldMk cId="2886462607" sldId="2145706555"/>
            <ac:spMk id="3" creationId="{4042A819-8535-647C-75A1-89B5EB8E2354}"/>
          </ac:spMkLst>
        </pc:spChg>
        <pc:spChg chg="mod">
          <ac:chgData name="Yann Debray" userId="1ebe68dc-eb7a-4e48-a4a6-5c66058e557c" providerId="ADAL" clId="{80C3EF33-F5DC-415E-A1DC-63F21D84C388}" dt="2024-10-06T17:37:33.086" v="1390" actId="20577"/>
          <ac:spMkLst>
            <pc:docMk/>
            <pc:sldMk cId="2886462607" sldId="2145706555"/>
            <ac:spMk id="6" creationId="{F3921CB3-F7A5-E356-DB7F-1A7ABF314BBD}"/>
          </ac:spMkLst>
        </pc:spChg>
        <pc:picChg chg="mod">
          <ac:chgData name="Yann Debray" userId="1ebe68dc-eb7a-4e48-a4a6-5c66058e557c" providerId="ADAL" clId="{80C3EF33-F5DC-415E-A1DC-63F21D84C388}" dt="2024-10-06T17:35:07.873" v="1295" actId="1076"/>
          <ac:picMkLst>
            <pc:docMk/>
            <pc:sldMk cId="2886462607" sldId="2145706555"/>
            <ac:picMk id="10" creationId="{6173E8E5-A6B7-550A-29EC-6CBB5053A4C1}"/>
          </ac:picMkLst>
        </pc:picChg>
      </pc:sldChg>
      <pc:sldChg chg="add del">
        <pc:chgData name="Yann Debray" userId="1ebe68dc-eb7a-4e48-a4a6-5c66058e557c" providerId="ADAL" clId="{80C3EF33-F5DC-415E-A1DC-63F21D84C388}" dt="2024-10-05T11:15:29.328" v="77" actId="47"/>
        <pc:sldMkLst>
          <pc:docMk/>
          <pc:sldMk cId="99898365" sldId="2145706556"/>
        </pc:sldMkLst>
      </pc:sldChg>
      <pc:sldChg chg="add del">
        <pc:chgData name="Yann Debray" userId="1ebe68dc-eb7a-4e48-a4a6-5c66058e557c" providerId="ADAL" clId="{80C3EF33-F5DC-415E-A1DC-63F21D84C388}" dt="2024-10-05T11:14:57.959" v="73" actId="2696"/>
        <pc:sldMkLst>
          <pc:docMk/>
          <pc:sldMk cId="658741195" sldId="2145706556"/>
        </pc:sldMkLst>
      </pc:sldChg>
      <pc:sldChg chg="del">
        <pc:chgData name="Yann Debray" userId="1ebe68dc-eb7a-4e48-a4a6-5c66058e557c" providerId="ADAL" clId="{80C3EF33-F5DC-415E-A1DC-63F21D84C388}" dt="2024-10-05T11:12:18.546" v="57" actId="2696"/>
        <pc:sldMkLst>
          <pc:docMk/>
          <pc:sldMk cId="4235435252" sldId="2145706556"/>
        </pc:sldMkLst>
      </pc:sldChg>
      <pc:sldChg chg="del">
        <pc:chgData name="Yann Debray" userId="1ebe68dc-eb7a-4e48-a4a6-5c66058e557c" providerId="ADAL" clId="{80C3EF33-F5DC-415E-A1DC-63F21D84C388}" dt="2024-10-05T11:39:42.754" v="365" actId="47"/>
        <pc:sldMkLst>
          <pc:docMk/>
          <pc:sldMk cId="2460415154" sldId="2145706557"/>
        </pc:sldMkLst>
      </pc:sldChg>
      <pc:sldChg chg="modSp mod">
        <pc:chgData name="Yann Debray" userId="1ebe68dc-eb7a-4e48-a4a6-5c66058e557c" providerId="ADAL" clId="{80C3EF33-F5DC-415E-A1DC-63F21D84C388}" dt="2024-10-05T11:11:55.377" v="56"/>
        <pc:sldMkLst>
          <pc:docMk/>
          <pc:sldMk cId="3500989189" sldId="2145706558"/>
        </pc:sldMkLst>
        <pc:spChg chg="mod">
          <ac:chgData name="Yann Debray" userId="1ebe68dc-eb7a-4e48-a4a6-5c66058e557c" providerId="ADAL" clId="{80C3EF33-F5DC-415E-A1DC-63F21D84C388}" dt="2024-10-05T11:11:55.377" v="56"/>
          <ac:spMkLst>
            <pc:docMk/>
            <pc:sldMk cId="3500989189" sldId="2145706558"/>
            <ac:spMk id="2" creationId="{3371AF76-308D-EFA8-E4ED-809FF6AD1C48}"/>
          </ac:spMkLst>
        </pc:spChg>
      </pc:sldChg>
      <pc:sldChg chg="del">
        <pc:chgData name="Yann Debray" userId="1ebe68dc-eb7a-4e48-a4a6-5c66058e557c" providerId="ADAL" clId="{80C3EF33-F5DC-415E-A1DC-63F21D84C388}" dt="2024-10-05T11:39:42.754" v="365" actId="47"/>
        <pc:sldMkLst>
          <pc:docMk/>
          <pc:sldMk cId="3421594566" sldId="2145706559"/>
        </pc:sldMkLst>
      </pc:sldChg>
      <pc:sldChg chg="modAnim">
        <pc:chgData name="Yann Debray" userId="1ebe68dc-eb7a-4e48-a4a6-5c66058e557c" providerId="ADAL" clId="{80C3EF33-F5DC-415E-A1DC-63F21D84C388}" dt="2024-10-05T11:10:51.926" v="54"/>
        <pc:sldMkLst>
          <pc:docMk/>
          <pc:sldMk cId="2543219648" sldId="2145706560"/>
        </pc:sldMkLst>
      </pc:sldChg>
      <pc:sldChg chg="addSp modSp mod">
        <pc:chgData name="Yann Debray" userId="1ebe68dc-eb7a-4e48-a4a6-5c66058e557c" providerId="ADAL" clId="{80C3EF33-F5DC-415E-A1DC-63F21D84C388}" dt="2024-10-05T11:48:15.435" v="378" actId="1076"/>
        <pc:sldMkLst>
          <pc:docMk/>
          <pc:sldMk cId="1223974073" sldId="2145706561"/>
        </pc:sldMkLst>
        <pc:spChg chg="add mod">
          <ac:chgData name="Yann Debray" userId="1ebe68dc-eb7a-4e48-a4a6-5c66058e557c" providerId="ADAL" clId="{80C3EF33-F5DC-415E-A1DC-63F21D84C388}" dt="2024-10-05T11:48:15.435" v="378" actId="1076"/>
          <ac:spMkLst>
            <pc:docMk/>
            <pc:sldMk cId="1223974073" sldId="2145706561"/>
            <ac:spMk id="3" creationId="{6301E764-A56D-481B-2A1F-09FCE66342D4}"/>
          </ac:spMkLst>
        </pc:spChg>
      </pc:sldChg>
      <pc:sldChg chg="addSp delSp del mod">
        <pc:chgData name="Yann Debray" userId="1ebe68dc-eb7a-4e48-a4a6-5c66058e557c" providerId="ADAL" clId="{80C3EF33-F5DC-415E-A1DC-63F21D84C388}" dt="2024-10-05T11:28:34.131" v="244" actId="47"/>
        <pc:sldMkLst>
          <pc:docMk/>
          <pc:sldMk cId="1481849657" sldId="2145706562"/>
        </pc:sldMkLst>
        <pc:picChg chg="add del">
          <ac:chgData name="Yann Debray" userId="1ebe68dc-eb7a-4e48-a4a6-5c66058e557c" providerId="ADAL" clId="{80C3EF33-F5DC-415E-A1DC-63F21D84C388}" dt="2024-10-05T11:26:47.869" v="223" actId="21"/>
          <ac:picMkLst>
            <pc:docMk/>
            <pc:sldMk cId="1481849657" sldId="2145706562"/>
            <ac:picMk id="4" creationId="{12423E2F-CE23-06EB-9A93-0C8EBB2F4BD3}"/>
          </ac:picMkLst>
        </pc:picChg>
      </pc:sldChg>
      <pc:sldChg chg="addSp delSp modSp mod modClrScheme chgLayout">
        <pc:chgData name="Yann Debray" userId="1ebe68dc-eb7a-4e48-a4a6-5c66058e557c" providerId="ADAL" clId="{80C3EF33-F5DC-415E-A1DC-63F21D84C388}" dt="2024-10-05T11:56:28.971" v="456" actId="1076"/>
        <pc:sldMkLst>
          <pc:docMk/>
          <pc:sldMk cId="2739828954" sldId="2145706563"/>
        </pc:sldMkLst>
        <pc:spChg chg="add del mod ord">
          <ac:chgData name="Yann Debray" userId="1ebe68dc-eb7a-4e48-a4a6-5c66058e557c" providerId="ADAL" clId="{80C3EF33-F5DC-415E-A1DC-63F21D84C388}" dt="2024-10-05T11:56:08.334" v="437" actId="26606"/>
          <ac:spMkLst>
            <pc:docMk/>
            <pc:sldMk cId="2739828954" sldId="2145706563"/>
            <ac:spMk id="3" creationId="{C04D6FFA-7938-185C-8112-E24DC0397795}"/>
          </ac:spMkLst>
        </pc:spChg>
        <pc:spChg chg="add mod">
          <ac:chgData name="Yann Debray" userId="1ebe68dc-eb7a-4e48-a4a6-5c66058e557c" providerId="ADAL" clId="{80C3EF33-F5DC-415E-A1DC-63F21D84C388}" dt="2024-10-05T11:56:23.597" v="454" actId="20577"/>
          <ac:spMkLst>
            <pc:docMk/>
            <pc:sldMk cId="2739828954" sldId="2145706563"/>
            <ac:spMk id="8" creationId="{7B38D67C-739F-75C7-C1E7-AC711E0F4C62}"/>
          </ac:spMkLst>
        </pc:spChg>
        <pc:picChg chg="mod">
          <ac:chgData name="Yann Debray" userId="1ebe68dc-eb7a-4e48-a4a6-5c66058e557c" providerId="ADAL" clId="{80C3EF33-F5DC-415E-A1DC-63F21D84C388}" dt="2024-10-05T11:56:28.971" v="456" actId="1076"/>
          <ac:picMkLst>
            <pc:docMk/>
            <pc:sldMk cId="2739828954" sldId="2145706563"/>
            <ac:picMk id="2" creationId="{90601551-F47A-9428-E075-582E23B946D2}"/>
          </ac:picMkLst>
        </pc:picChg>
      </pc:sldChg>
      <pc:sldChg chg="addSp modSp del mod">
        <pc:chgData name="Yann Debray" userId="1ebe68dc-eb7a-4e48-a4a6-5c66058e557c" providerId="ADAL" clId="{80C3EF33-F5DC-415E-A1DC-63F21D84C388}" dt="2024-10-05T11:35:40.393" v="346" actId="47"/>
        <pc:sldMkLst>
          <pc:docMk/>
          <pc:sldMk cId="206475515" sldId="2145706564"/>
        </pc:sldMkLst>
        <pc:spChg chg="mod">
          <ac:chgData name="Yann Debray" userId="1ebe68dc-eb7a-4e48-a4a6-5c66058e557c" providerId="ADAL" clId="{80C3EF33-F5DC-415E-A1DC-63F21D84C388}" dt="2024-10-05T11:29:50.228" v="262" actId="20577"/>
          <ac:spMkLst>
            <pc:docMk/>
            <pc:sldMk cId="206475515" sldId="2145706564"/>
            <ac:spMk id="2" creationId="{64A61515-2EAD-B803-296F-014F69E52AF0}"/>
          </ac:spMkLst>
        </pc:spChg>
        <pc:spChg chg="add mod">
          <ac:chgData name="Yann Debray" userId="1ebe68dc-eb7a-4e48-a4a6-5c66058e557c" providerId="ADAL" clId="{80C3EF33-F5DC-415E-A1DC-63F21D84C388}" dt="2024-10-05T11:30:04.223" v="276" actId="1076"/>
          <ac:spMkLst>
            <pc:docMk/>
            <pc:sldMk cId="206475515" sldId="2145706564"/>
            <ac:spMk id="5" creationId="{407AD3CF-8795-7518-E82B-2CD699B65E00}"/>
          </ac:spMkLst>
        </pc:spChg>
      </pc:sldChg>
      <pc:sldChg chg="del">
        <pc:chgData name="Yann Debray" userId="1ebe68dc-eb7a-4e48-a4a6-5c66058e557c" providerId="ADAL" clId="{80C3EF33-F5DC-415E-A1DC-63F21D84C388}" dt="2024-10-05T11:30:13.719" v="277" actId="47"/>
        <pc:sldMkLst>
          <pc:docMk/>
          <pc:sldMk cId="332377546" sldId="2145706565"/>
        </pc:sldMkLst>
      </pc:sldChg>
      <pc:sldChg chg="addSp modSp del mod">
        <pc:chgData name="Yann Debray" userId="1ebe68dc-eb7a-4e48-a4a6-5c66058e557c" providerId="ADAL" clId="{80C3EF33-F5DC-415E-A1DC-63F21D84C388}" dt="2024-10-05T16:48:42.428" v="771" actId="2696"/>
        <pc:sldMkLst>
          <pc:docMk/>
          <pc:sldMk cId="3619925507" sldId="2145706566"/>
        </pc:sldMkLst>
        <pc:spChg chg="mod">
          <ac:chgData name="Yann Debray" userId="1ebe68dc-eb7a-4e48-a4a6-5c66058e557c" providerId="ADAL" clId="{80C3EF33-F5DC-415E-A1DC-63F21D84C388}" dt="2024-10-05T11:35:15.782" v="330" actId="20577"/>
          <ac:spMkLst>
            <pc:docMk/>
            <pc:sldMk cId="3619925507" sldId="2145706566"/>
            <ac:spMk id="2" creationId="{9870348F-C61D-DDB5-1639-F3AE47B1B897}"/>
          </ac:spMkLst>
        </pc:spChg>
        <pc:spChg chg="add mod">
          <ac:chgData name="Yann Debray" userId="1ebe68dc-eb7a-4e48-a4a6-5c66058e557c" providerId="ADAL" clId="{80C3EF33-F5DC-415E-A1DC-63F21D84C388}" dt="2024-10-05T11:35:12.928" v="329"/>
          <ac:spMkLst>
            <pc:docMk/>
            <pc:sldMk cId="3619925507" sldId="2145706566"/>
            <ac:spMk id="3" creationId="{EF9A3146-2D43-0A96-43F2-FF97E37046EC}"/>
          </ac:spMkLst>
        </pc:spChg>
      </pc:sldChg>
      <pc:sldChg chg="addSp modSp mod">
        <pc:chgData name="Yann Debray" userId="1ebe68dc-eb7a-4e48-a4a6-5c66058e557c" providerId="ADAL" clId="{80C3EF33-F5DC-415E-A1DC-63F21D84C388}" dt="2024-10-04T21:18:08.049" v="3" actId="208"/>
        <pc:sldMkLst>
          <pc:docMk/>
          <pc:sldMk cId="2407567879" sldId="2145706567"/>
        </pc:sldMkLst>
        <pc:spChg chg="add mod">
          <ac:chgData name="Yann Debray" userId="1ebe68dc-eb7a-4e48-a4a6-5c66058e557c" providerId="ADAL" clId="{80C3EF33-F5DC-415E-A1DC-63F21D84C388}" dt="2024-10-04T21:18:08.049" v="3" actId="208"/>
          <ac:spMkLst>
            <pc:docMk/>
            <pc:sldMk cId="2407567879" sldId="2145706567"/>
            <ac:spMk id="2" creationId="{5692A18C-BF89-503D-7890-A9ABA1153051}"/>
          </ac:spMkLst>
        </pc:spChg>
      </pc:sldChg>
      <pc:sldChg chg="del">
        <pc:chgData name="Yann Debray" userId="1ebe68dc-eb7a-4e48-a4a6-5c66058e557c" providerId="ADAL" clId="{80C3EF33-F5DC-415E-A1DC-63F21D84C388}" dt="2024-10-04T21:18:17.798" v="4" actId="47"/>
        <pc:sldMkLst>
          <pc:docMk/>
          <pc:sldMk cId="573878233" sldId="2145706568"/>
        </pc:sldMkLst>
      </pc:sldChg>
      <pc:sldChg chg="del">
        <pc:chgData name="Yann Debray" userId="1ebe68dc-eb7a-4e48-a4a6-5c66058e557c" providerId="ADAL" clId="{80C3EF33-F5DC-415E-A1DC-63F21D84C388}" dt="2024-10-04T21:18:18.654" v="5" actId="47"/>
        <pc:sldMkLst>
          <pc:docMk/>
          <pc:sldMk cId="929557991" sldId="2145706569"/>
        </pc:sldMkLst>
      </pc:sldChg>
      <pc:sldChg chg="del">
        <pc:chgData name="Yann Debray" userId="1ebe68dc-eb7a-4e48-a4a6-5c66058e557c" providerId="ADAL" clId="{80C3EF33-F5DC-415E-A1DC-63F21D84C388}" dt="2024-10-05T11:16:28.114" v="82" actId="18676"/>
        <pc:sldMkLst>
          <pc:docMk/>
          <pc:sldMk cId="3634010299" sldId="2145706571"/>
        </pc:sldMkLst>
      </pc:sldChg>
      <pc:sldChg chg="modSp mod">
        <pc:chgData name="Yann Debray" userId="1ebe68dc-eb7a-4e48-a4a6-5c66058e557c" providerId="ADAL" clId="{80C3EF33-F5DC-415E-A1DC-63F21D84C388}" dt="2024-10-05T11:33:50.862" v="315" actId="113"/>
        <pc:sldMkLst>
          <pc:docMk/>
          <pc:sldMk cId="781015526" sldId="2145706572"/>
        </pc:sldMkLst>
        <pc:spChg chg="mod">
          <ac:chgData name="Yann Debray" userId="1ebe68dc-eb7a-4e48-a4a6-5c66058e557c" providerId="ADAL" clId="{80C3EF33-F5DC-415E-A1DC-63F21D84C388}" dt="2024-10-05T11:33:50.862" v="315" actId="113"/>
          <ac:spMkLst>
            <pc:docMk/>
            <pc:sldMk cId="781015526" sldId="2145706572"/>
            <ac:spMk id="6" creationId="{FDF574AE-184E-FCAD-C332-D7CD28194F9A}"/>
          </ac:spMkLst>
        </pc:spChg>
      </pc:sldChg>
      <pc:sldChg chg="del">
        <pc:chgData name="Yann Debray" userId="1ebe68dc-eb7a-4e48-a4a6-5c66058e557c" providerId="ADAL" clId="{80C3EF33-F5DC-415E-A1DC-63F21D84C388}" dt="2024-10-04T21:18:42.220" v="6" actId="47"/>
        <pc:sldMkLst>
          <pc:docMk/>
          <pc:sldMk cId="2969256443" sldId="2145706573"/>
        </pc:sldMkLst>
      </pc:sldChg>
      <pc:sldChg chg="del">
        <pc:chgData name="Yann Debray" userId="1ebe68dc-eb7a-4e48-a4a6-5c66058e557c" providerId="ADAL" clId="{80C3EF33-F5DC-415E-A1DC-63F21D84C388}" dt="2024-10-05T11:33:46.497" v="314" actId="47"/>
        <pc:sldMkLst>
          <pc:docMk/>
          <pc:sldMk cId="335658295" sldId="2145706574"/>
        </pc:sldMkLst>
      </pc:sldChg>
      <pc:sldChg chg="modSp mod">
        <pc:chgData name="Yann Debray" userId="1ebe68dc-eb7a-4e48-a4a6-5c66058e557c" providerId="ADAL" clId="{80C3EF33-F5DC-415E-A1DC-63F21D84C388}" dt="2024-10-05T11:33:53.412" v="316" actId="113"/>
        <pc:sldMkLst>
          <pc:docMk/>
          <pc:sldMk cId="774970302" sldId="2145706575"/>
        </pc:sldMkLst>
        <pc:spChg chg="mod">
          <ac:chgData name="Yann Debray" userId="1ebe68dc-eb7a-4e48-a4a6-5c66058e557c" providerId="ADAL" clId="{80C3EF33-F5DC-415E-A1DC-63F21D84C388}" dt="2024-10-05T11:33:53.412" v="316" actId="113"/>
          <ac:spMkLst>
            <pc:docMk/>
            <pc:sldMk cId="774970302" sldId="2145706575"/>
            <ac:spMk id="6" creationId="{FDF574AE-184E-FCAD-C332-D7CD28194F9A}"/>
          </ac:spMkLst>
        </pc:spChg>
      </pc:sldChg>
      <pc:sldChg chg="del">
        <pc:chgData name="Yann Debray" userId="1ebe68dc-eb7a-4e48-a4a6-5c66058e557c" providerId="ADAL" clId="{80C3EF33-F5DC-415E-A1DC-63F21D84C388}" dt="2024-10-04T21:19:00.228" v="7" actId="47"/>
        <pc:sldMkLst>
          <pc:docMk/>
          <pc:sldMk cId="493319804" sldId="2145706576"/>
        </pc:sldMkLst>
      </pc:sldChg>
      <pc:sldChg chg="del">
        <pc:chgData name="Yann Debray" userId="1ebe68dc-eb7a-4e48-a4a6-5c66058e557c" providerId="ADAL" clId="{80C3EF33-F5DC-415E-A1DC-63F21D84C388}" dt="2024-10-04T21:19:00.228" v="7" actId="47"/>
        <pc:sldMkLst>
          <pc:docMk/>
          <pc:sldMk cId="1841123400" sldId="2145706578"/>
        </pc:sldMkLst>
      </pc:sldChg>
      <pc:sldChg chg="del">
        <pc:chgData name="Yann Debray" userId="1ebe68dc-eb7a-4e48-a4a6-5c66058e557c" providerId="ADAL" clId="{80C3EF33-F5DC-415E-A1DC-63F21D84C388}" dt="2024-10-04T21:19:00.228" v="7" actId="47"/>
        <pc:sldMkLst>
          <pc:docMk/>
          <pc:sldMk cId="2012829999" sldId="2145706579"/>
        </pc:sldMkLst>
      </pc:sldChg>
      <pc:sldChg chg="del">
        <pc:chgData name="Yann Debray" userId="1ebe68dc-eb7a-4e48-a4a6-5c66058e557c" providerId="ADAL" clId="{80C3EF33-F5DC-415E-A1DC-63F21D84C388}" dt="2024-10-04T21:19:00.228" v="7" actId="47"/>
        <pc:sldMkLst>
          <pc:docMk/>
          <pc:sldMk cId="2567805052" sldId="2145706580"/>
        </pc:sldMkLst>
      </pc:sldChg>
      <pc:sldChg chg="del">
        <pc:chgData name="Yann Debray" userId="1ebe68dc-eb7a-4e48-a4a6-5c66058e557c" providerId="ADAL" clId="{80C3EF33-F5DC-415E-A1DC-63F21D84C388}" dt="2024-10-05T12:05:12.953" v="515" actId="47"/>
        <pc:sldMkLst>
          <pc:docMk/>
          <pc:sldMk cId="2260734014" sldId="2145706582"/>
        </pc:sldMkLst>
      </pc:sldChg>
      <pc:sldChg chg="new del">
        <pc:chgData name="Yann Debray" userId="1ebe68dc-eb7a-4e48-a4a6-5c66058e557c" providerId="ADAL" clId="{80C3EF33-F5DC-415E-A1DC-63F21D84C388}" dt="2024-10-04T21:29:28.071" v="14" actId="47"/>
        <pc:sldMkLst>
          <pc:docMk/>
          <pc:sldMk cId="493870285" sldId="2145706592"/>
        </pc:sldMkLst>
      </pc:sldChg>
      <pc:sldChg chg="addSp new mod ord">
        <pc:chgData name="Yann Debray" userId="1ebe68dc-eb7a-4e48-a4a6-5c66058e557c" providerId="ADAL" clId="{80C3EF33-F5DC-415E-A1DC-63F21D84C388}" dt="2024-10-04T21:29:25.796" v="13"/>
        <pc:sldMkLst>
          <pc:docMk/>
          <pc:sldMk cId="1940237568" sldId="2145706593"/>
        </pc:sldMkLst>
        <pc:picChg chg="add">
          <ac:chgData name="Yann Debray" userId="1ebe68dc-eb7a-4e48-a4a6-5c66058e557c" providerId="ADAL" clId="{80C3EF33-F5DC-415E-A1DC-63F21D84C388}" dt="2024-10-04T21:29:24.207" v="11" actId="22"/>
          <ac:picMkLst>
            <pc:docMk/>
            <pc:sldMk cId="1940237568" sldId="2145706593"/>
            <ac:picMk id="3" creationId="{33D15F7B-14C7-D8EC-A670-FF1E361F17CF}"/>
          </ac:picMkLst>
        </pc:picChg>
      </pc:sldChg>
      <pc:sldChg chg="add">
        <pc:chgData name="Yann Debray" userId="1ebe68dc-eb7a-4e48-a4a6-5c66058e557c" providerId="ADAL" clId="{80C3EF33-F5DC-415E-A1DC-63F21D84C388}" dt="2024-10-05T11:15:01.886" v="75"/>
        <pc:sldMkLst>
          <pc:docMk/>
          <pc:sldMk cId="2342119321" sldId="2145706594"/>
        </pc:sldMkLst>
      </pc:sldChg>
      <pc:sldChg chg="modSp add mod">
        <pc:chgData name="Yann Debray" userId="1ebe68dc-eb7a-4e48-a4a6-5c66058e557c" providerId="ADAL" clId="{80C3EF33-F5DC-415E-A1DC-63F21D84C388}" dt="2024-10-05T12:14:42.875" v="586" actId="6549"/>
        <pc:sldMkLst>
          <pc:docMk/>
          <pc:sldMk cId="2098359804" sldId="2145706595"/>
        </pc:sldMkLst>
        <pc:spChg chg="mod">
          <ac:chgData name="Yann Debray" userId="1ebe68dc-eb7a-4e48-a4a6-5c66058e557c" providerId="ADAL" clId="{80C3EF33-F5DC-415E-A1DC-63F21D84C388}" dt="2024-10-05T12:14:42.875" v="586" actId="6549"/>
          <ac:spMkLst>
            <pc:docMk/>
            <pc:sldMk cId="2098359804" sldId="2145706595"/>
            <ac:spMk id="2" creationId="{DC01B920-EA18-87DB-5CDE-64AFE02235DC}"/>
          </ac:spMkLst>
        </pc:spChg>
      </pc:sldChg>
      <pc:sldChg chg="delSp modSp new mod">
        <pc:chgData name="Yann Debray" userId="1ebe68dc-eb7a-4e48-a4a6-5c66058e557c" providerId="ADAL" clId="{80C3EF33-F5DC-415E-A1DC-63F21D84C388}" dt="2024-10-05T12:13:14.731" v="556" actId="6549"/>
        <pc:sldMkLst>
          <pc:docMk/>
          <pc:sldMk cId="1910298761" sldId="2145706596"/>
        </pc:sldMkLst>
        <pc:spChg chg="mod">
          <ac:chgData name="Yann Debray" userId="1ebe68dc-eb7a-4e48-a4a6-5c66058e557c" providerId="ADAL" clId="{80C3EF33-F5DC-415E-A1DC-63F21D84C388}" dt="2024-10-05T12:13:14.731" v="556" actId="6549"/>
          <ac:spMkLst>
            <pc:docMk/>
            <pc:sldMk cId="1910298761" sldId="2145706596"/>
            <ac:spMk id="2" creationId="{3CC42D7A-0C85-3263-ED2C-A45FBF9E98A0}"/>
          </ac:spMkLst>
        </pc:spChg>
        <pc:spChg chg="del">
          <ac:chgData name="Yann Debray" userId="1ebe68dc-eb7a-4e48-a4a6-5c66058e557c" providerId="ADAL" clId="{80C3EF33-F5DC-415E-A1DC-63F21D84C388}" dt="2024-10-05T11:28:46.773" v="254" actId="478"/>
          <ac:spMkLst>
            <pc:docMk/>
            <pc:sldMk cId="1910298761" sldId="2145706596"/>
            <ac:spMk id="3" creationId="{901D2755-03DF-5848-9572-BC0A443CCC50}"/>
          </ac:spMkLst>
        </pc:spChg>
      </pc:sldChg>
      <pc:sldChg chg="addSp delSp modSp new del mod">
        <pc:chgData name="Yann Debray" userId="1ebe68dc-eb7a-4e48-a4a6-5c66058e557c" providerId="ADAL" clId="{80C3EF33-F5DC-415E-A1DC-63F21D84C388}" dt="2024-10-05T11:28:36.163" v="245" actId="47"/>
        <pc:sldMkLst>
          <pc:docMk/>
          <pc:sldMk cId="563030576" sldId="2145706597"/>
        </pc:sldMkLst>
        <pc:spChg chg="mod">
          <ac:chgData name="Yann Debray" userId="1ebe68dc-eb7a-4e48-a4a6-5c66058e557c" providerId="ADAL" clId="{80C3EF33-F5DC-415E-A1DC-63F21D84C388}" dt="2024-10-05T11:28:14.688" v="235" actId="21"/>
          <ac:spMkLst>
            <pc:docMk/>
            <pc:sldMk cId="563030576" sldId="2145706597"/>
            <ac:spMk id="2" creationId="{FF5358FF-99AD-DD75-79A1-E8E26BCC73A9}"/>
          </ac:spMkLst>
        </pc:spChg>
        <pc:spChg chg="add del">
          <ac:chgData name="Yann Debray" userId="1ebe68dc-eb7a-4e48-a4a6-5c66058e557c" providerId="ADAL" clId="{80C3EF33-F5DC-415E-A1DC-63F21D84C388}" dt="2024-10-05T11:26:47.276" v="222"/>
          <ac:spMkLst>
            <pc:docMk/>
            <pc:sldMk cId="563030576" sldId="2145706597"/>
            <ac:spMk id="4" creationId="{5C06D97C-D9E3-C005-2166-538F3D41DD48}"/>
          </ac:spMkLst>
        </pc:spChg>
        <pc:picChg chg="add mod">
          <ac:chgData name="Yann Debray" userId="1ebe68dc-eb7a-4e48-a4a6-5c66058e557c" providerId="ADAL" clId="{80C3EF33-F5DC-415E-A1DC-63F21D84C388}" dt="2024-10-05T11:26:47.276" v="222"/>
          <ac:picMkLst>
            <pc:docMk/>
            <pc:sldMk cId="563030576" sldId="2145706597"/>
            <ac:picMk id="5" creationId="{12423E2F-CE23-06EB-9A93-0C8EBB2F4BD3}"/>
          </ac:picMkLst>
        </pc:picChg>
      </pc:sldChg>
      <pc:sldChg chg="addSp delSp modSp new mod modClrScheme chgLayout">
        <pc:chgData name="Yann Debray" userId="1ebe68dc-eb7a-4e48-a4a6-5c66058e557c" providerId="ADAL" clId="{80C3EF33-F5DC-415E-A1DC-63F21D84C388}" dt="2024-10-05T11:28:27.811" v="243" actId="20577"/>
        <pc:sldMkLst>
          <pc:docMk/>
          <pc:sldMk cId="444171405" sldId="2145706598"/>
        </pc:sldMkLst>
        <pc:spChg chg="del mod ord">
          <ac:chgData name="Yann Debray" userId="1ebe68dc-eb7a-4e48-a4a6-5c66058e557c" providerId="ADAL" clId="{80C3EF33-F5DC-415E-A1DC-63F21D84C388}" dt="2024-10-05T11:27:16.349" v="227" actId="700"/>
          <ac:spMkLst>
            <pc:docMk/>
            <pc:sldMk cId="444171405" sldId="2145706598"/>
            <ac:spMk id="2" creationId="{FBE9F8E7-F1F6-EB90-1B05-810DD7181E9A}"/>
          </ac:spMkLst>
        </pc:spChg>
        <pc:spChg chg="del mod ord">
          <ac:chgData name="Yann Debray" userId="1ebe68dc-eb7a-4e48-a4a6-5c66058e557c" providerId="ADAL" clId="{80C3EF33-F5DC-415E-A1DC-63F21D84C388}" dt="2024-10-05T11:27:16.349" v="227" actId="700"/>
          <ac:spMkLst>
            <pc:docMk/>
            <pc:sldMk cId="444171405" sldId="2145706598"/>
            <ac:spMk id="3" creationId="{3A8222D6-3149-F928-56AA-99557FD51D9C}"/>
          </ac:spMkLst>
        </pc:spChg>
        <pc:spChg chg="del">
          <ac:chgData name="Yann Debray" userId="1ebe68dc-eb7a-4e48-a4a6-5c66058e557c" providerId="ADAL" clId="{80C3EF33-F5DC-415E-A1DC-63F21D84C388}" dt="2024-10-05T11:27:16.349" v="227" actId="700"/>
          <ac:spMkLst>
            <pc:docMk/>
            <pc:sldMk cId="444171405" sldId="2145706598"/>
            <ac:spMk id="4" creationId="{A33FED9C-5515-C43D-EB79-B2C1F24AB601}"/>
          </ac:spMkLst>
        </pc:spChg>
        <pc:spChg chg="add del mod ord">
          <ac:chgData name="Yann Debray" userId="1ebe68dc-eb7a-4e48-a4a6-5c66058e557c" providerId="ADAL" clId="{80C3EF33-F5DC-415E-A1DC-63F21D84C388}" dt="2024-10-05T11:27:27.070" v="230" actId="26606"/>
          <ac:spMkLst>
            <pc:docMk/>
            <pc:sldMk cId="444171405" sldId="2145706598"/>
            <ac:spMk id="5" creationId="{B13DD02E-FC14-0CB1-7911-4CAA463C2ACF}"/>
          </ac:spMkLst>
        </pc:spChg>
        <pc:spChg chg="add del mod ord">
          <ac:chgData name="Yann Debray" userId="1ebe68dc-eb7a-4e48-a4a6-5c66058e557c" providerId="ADAL" clId="{80C3EF33-F5DC-415E-A1DC-63F21D84C388}" dt="2024-10-05T11:27:22.290" v="229"/>
          <ac:spMkLst>
            <pc:docMk/>
            <pc:sldMk cId="444171405" sldId="2145706598"/>
            <ac:spMk id="6" creationId="{1E4EB436-521D-3BDF-1874-FD51C492B93A}"/>
          </ac:spMkLst>
        </pc:spChg>
        <pc:spChg chg="add mod">
          <ac:chgData name="Yann Debray" userId="1ebe68dc-eb7a-4e48-a4a6-5c66058e557c" providerId="ADAL" clId="{80C3EF33-F5DC-415E-A1DC-63F21D84C388}" dt="2024-10-05T11:28:27.811" v="243" actId="20577"/>
          <ac:spMkLst>
            <pc:docMk/>
            <pc:sldMk cId="444171405" sldId="2145706598"/>
            <ac:spMk id="13" creationId="{BB38A32C-5C11-458B-C3AD-18797172FA72}"/>
          </ac:spMkLst>
        </pc:spChg>
        <pc:picChg chg="add mod">
          <ac:chgData name="Yann Debray" userId="1ebe68dc-eb7a-4e48-a4a6-5c66058e557c" providerId="ADAL" clId="{80C3EF33-F5DC-415E-A1DC-63F21D84C388}" dt="2024-10-05T11:27:17.921" v="228"/>
          <ac:picMkLst>
            <pc:docMk/>
            <pc:sldMk cId="444171405" sldId="2145706598"/>
            <ac:picMk id="7" creationId="{D401EC2F-0753-9654-55FD-695C2DE41027}"/>
          </ac:picMkLst>
        </pc:picChg>
        <pc:picChg chg="add mod modCrop">
          <ac:chgData name="Yann Debray" userId="1ebe68dc-eb7a-4e48-a4a6-5c66058e557c" providerId="ADAL" clId="{80C3EF33-F5DC-415E-A1DC-63F21D84C388}" dt="2024-10-05T11:28:09.040" v="234" actId="732"/>
          <ac:picMkLst>
            <pc:docMk/>
            <pc:sldMk cId="444171405" sldId="2145706598"/>
            <ac:picMk id="8" creationId="{45FE9C7D-B497-0152-096A-4A6A5E8650E4}"/>
          </ac:picMkLst>
        </pc:picChg>
      </pc:sldChg>
      <pc:sldChg chg="new del">
        <pc:chgData name="Yann Debray" userId="1ebe68dc-eb7a-4e48-a4a6-5c66058e557c" providerId="ADAL" clId="{80C3EF33-F5DC-415E-A1DC-63F21D84C388}" dt="2024-10-05T11:27:08.178" v="225" actId="680"/>
        <pc:sldMkLst>
          <pc:docMk/>
          <pc:sldMk cId="814594688" sldId="2145706598"/>
        </pc:sldMkLst>
      </pc:sldChg>
      <pc:sldChg chg="addSp delSp modSp new mod">
        <pc:chgData name="Yann Debray" userId="1ebe68dc-eb7a-4e48-a4a6-5c66058e557c" providerId="ADAL" clId="{80C3EF33-F5DC-415E-A1DC-63F21D84C388}" dt="2024-10-06T16:32:54.489" v="1272" actId="1076"/>
        <pc:sldMkLst>
          <pc:docMk/>
          <pc:sldMk cId="1216252928" sldId="2145706599"/>
        </pc:sldMkLst>
        <pc:spChg chg="mod">
          <ac:chgData name="Yann Debray" userId="1ebe68dc-eb7a-4e48-a4a6-5c66058e557c" providerId="ADAL" clId="{80C3EF33-F5DC-415E-A1DC-63F21D84C388}" dt="2024-10-05T11:33:38.342" v="312" actId="20577"/>
          <ac:spMkLst>
            <pc:docMk/>
            <pc:sldMk cId="1216252928" sldId="2145706599"/>
            <ac:spMk id="2" creationId="{E587F75D-8061-B818-226A-07A22E12D0C9}"/>
          </ac:spMkLst>
        </pc:spChg>
        <pc:spChg chg="del">
          <ac:chgData name="Yann Debray" userId="1ebe68dc-eb7a-4e48-a4a6-5c66058e557c" providerId="ADAL" clId="{80C3EF33-F5DC-415E-A1DC-63F21D84C388}" dt="2024-10-05T11:33:43.005" v="313" actId="478"/>
          <ac:spMkLst>
            <pc:docMk/>
            <pc:sldMk cId="1216252928" sldId="2145706599"/>
            <ac:spMk id="3" creationId="{815E2E9E-BF9D-E211-6C6A-8E0B139D5784}"/>
          </ac:spMkLst>
        </pc:spChg>
        <pc:spChg chg="del">
          <ac:chgData name="Yann Debray" userId="1ebe68dc-eb7a-4e48-a4a6-5c66058e557c" providerId="ADAL" clId="{80C3EF33-F5DC-415E-A1DC-63F21D84C388}" dt="2024-10-05T11:32:46.314" v="280"/>
          <ac:spMkLst>
            <pc:docMk/>
            <pc:sldMk cId="1216252928" sldId="2145706599"/>
            <ac:spMk id="4" creationId="{3DA4D8E1-8AED-CEFA-5FC7-25512EC609ED}"/>
          </ac:spMkLst>
        </pc:spChg>
        <pc:spChg chg="add mod">
          <ac:chgData name="Yann Debray" userId="1ebe68dc-eb7a-4e48-a4a6-5c66058e557c" providerId="ADAL" clId="{80C3EF33-F5DC-415E-A1DC-63F21D84C388}" dt="2024-10-06T16:32:47.824" v="1270" actId="478"/>
          <ac:spMkLst>
            <pc:docMk/>
            <pc:sldMk cId="1216252928" sldId="2145706599"/>
            <ac:spMk id="7" creationId="{E9CE4AAC-BE5E-6AC1-E6CF-914DDEC27BCD}"/>
          </ac:spMkLst>
        </pc:spChg>
        <pc:picChg chg="add del mod modCrop">
          <ac:chgData name="Yann Debray" userId="1ebe68dc-eb7a-4e48-a4a6-5c66058e557c" providerId="ADAL" clId="{80C3EF33-F5DC-415E-A1DC-63F21D84C388}" dt="2024-10-06T16:32:43.032" v="1269" actId="21"/>
          <ac:picMkLst>
            <pc:docMk/>
            <pc:sldMk cId="1216252928" sldId="2145706599"/>
            <ac:picMk id="4" creationId="{F38E1714-EF6F-3CFA-F377-5CEF6348823D}"/>
          </ac:picMkLst>
        </pc:picChg>
        <pc:picChg chg="add del mod modCrop">
          <ac:chgData name="Yann Debray" userId="1ebe68dc-eb7a-4e48-a4a6-5c66058e557c" providerId="ADAL" clId="{80C3EF33-F5DC-415E-A1DC-63F21D84C388}" dt="2024-10-06T16:32:47.824" v="1270" actId="478"/>
          <ac:picMkLst>
            <pc:docMk/>
            <pc:sldMk cId="1216252928" sldId="2145706599"/>
            <ac:picMk id="5" creationId="{97B29B60-AB00-6C88-3618-028E665B16C0}"/>
          </ac:picMkLst>
        </pc:picChg>
        <pc:picChg chg="add mod">
          <ac:chgData name="Yann Debray" userId="1ebe68dc-eb7a-4e48-a4a6-5c66058e557c" providerId="ADAL" clId="{80C3EF33-F5DC-415E-A1DC-63F21D84C388}" dt="2024-10-06T16:32:54.489" v="1272" actId="1076"/>
          <ac:picMkLst>
            <pc:docMk/>
            <pc:sldMk cId="1216252928" sldId="2145706599"/>
            <ac:picMk id="8" creationId="{F38E1714-EF6F-3CFA-F377-5CEF6348823D}"/>
          </ac:picMkLst>
        </pc:picChg>
      </pc:sldChg>
      <pc:sldChg chg="addSp delSp modSp new del mod">
        <pc:chgData name="Yann Debray" userId="1ebe68dc-eb7a-4e48-a4a6-5c66058e557c" providerId="ADAL" clId="{80C3EF33-F5DC-415E-A1DC-63F21D84C388}" dt="2024-10-05T16:48:42.428" v="771" actId="2696"/>
        <pc:sldMkLst>
          <pc:docMk/>
          <pc:sldMk cId="3554130163" sldId="2145706600"/>
        </pc:sldMkLst>
        <pc:spChg chg="mod">
          <ac:chgData name="Yann Debray" userId="1ebe68dc-eb7a-4e48-a4a6-5c66058e557c" providerId="ADAL" clId="{80C3EF33-F5DC-415E-A1DC-63F21D84C388}" dt="2024-10-05T11:35:31.344" v="344" actId="20577"/>
          <ac:spMkLst>
            <pc:docMk/>
            <pc:sldMk cId="3554130163" sldId="2145706600"/>
            <ac:spMk id="2" creationId="{094FCDC1-3705-0A62-7220-880FB97267C5}"/>
          </ac:spMkLst>
        </pc:spChg>
        <pc:spChg chg="del">
          <ac:chgData name="Yann Debray" userId="1ebe68dc-eb7a-4e48-a4a6-5c66058e557c" providerId="ADAL" clId="{80C3EF33-F5DC-415E-A1DC-63F21D84C388}" dt="2024-10-05T11:35:36.492" v="345" actId="478"/>
          <ac:spMkLst>
            <pc:docMk/>
            <pc:sldMk cId="3554130163" sldId="2145706600"/>
            <ac:spMk id="3" creationId="{A2AC9D7D-7D45-43F7-633C-061FCF280FF3}"/>
          </ac:spMkLst>
        </pc:spChg>
        <pc:spChg chg="add del">
          <ac:chgData name="Yann Debray" userId="1ebe68dc-eb7a-4e48-a4a6-5c66058e557c" providerId="ADAL" clId="{80C3EF33-F5DC-415E-A1DC-63F21D84C388}" dt="2024-10-05T11:34:34.514" v="322" actId="478"/>
          <ac:spMkLst>
            <pc:docMk/>
            <pc:sldMk cId="3554130163" sldId="2145706600"/>
            <ac:spMk id="4" creationId="{DD05FB15-4616-0F0F-67A1-8E81B12DC0CB}"/>
          </ac:spMkLst>
        </pc:spChg>
        <pc:picChg chg="add mod">
          <ac:chgData name="Yann Debray" userId="1ebe68dc-eb7a-4e48-a4a6-5c66058e557c" providerId="ADAL" clId="{80C3EF33-F5DC-415E-A1DC-63F21D84C388}" dt="2024-10-05T11:34:28.280" v="319"/>
          <ac:picMkLst>
            <pc:docMk/>
            <pc:sldMk cId="3554130163" sldId="2145706600"/>
            <ac:picMk id="5" creationId="{72E17DDF-7AFE-A354-C65C-E9A41F08CF7C}"/>
          </ac:picMkLst>
        </pc:picChg>
        <pc:picChg chg="add mod">
          <ac:chgData name="Yann Debray" userId="1ebe68dc-eb7a-4e48-a4a6-5c66058e557c" providerId="ADAL" clId="{80C3EF33-F5DC-415E-A1DC-63F21D84C388}" dt="2024-10-05T11:34:30.426" v="321"/>
          <ac:picMkLst>
            <pc:docMk/>
            <pc:sldMk cId="3554130163" sldId="2145706600"/>
            <ac:picMk id="6" creationId="{E896A373-25D9-E92D-6F0E-02C0964F6354}"/>
          </ac:picMkLst>
        </pc:picChg>
        <pc:picChg chg="add mod">
          <ac:chgData name="Yann Debray" userId="1ebe68dc-eb7a-4e48-a4a6-5c66058e557c" providerId="ADAL" clId="{80C3EF33-F5DC-415E-A1DC-63F21D84C388}" dt="2024-10-05T11:34:59.526" v="328" actId="1076"/>
          <ac:picMkLst>
            <pc:docMk/>
            <pc:sldMk cId="3554130163" sldId="2145706600"/>
            <ac:picMk id="7" creationId="{6440A83B-F799-08A6-3022-046D1C6FB236}"/>
          </ac:picMkLst>
        </pc:picChg>
      </pc:sldChg>
      <pc:sldChg chg="addSp delSp modSp new mod ord">
        <pc:chgData name="Yann Debray" userId="1ebe68dc-eb7a-4e48-a4a6-5c66058e557c" providerId="ADAL" clId="{80C3EF33-F5DC-415E-A1DC-63F21D84C388}" dt="2024-10-06T17:35:57.585" v="1298" actId="2711"/>
        <pc:sldMkLst>
          <pc:docMk/>
          <pc:sldMk cId="2582509973" sldId="2145706601"/>
        </pc:sldMkLst>
        <pc:spChg chg="mod">
          <ac:chgData name="Yann Debray" userId="1ebe68dc-eb7a-4e48-a4a6-5c66058e557c" providerId="ADAL" clId="{80C3EF33-F5DC-415E-A1DC-63F21D84C388}" dt="2024-10-05T11:54:16.850" v="432" actId="20577"/>
          <ac:spMkLst>
            <pc:docMk/>
            <pc:sldMk cId="2582509973" sldId="2145706601"/>
            <ac:spMk id="2" creationId="{9CA0B2AF-D092-47C5-6619-E3D5BB2C671E}"/>
          </ac:spMkLst>
        </pc:spChg>
        <pc:spChg chg="mod">
          <ac:chgData name="Yann Debray" userId="1ebe68dc-eb7a-4e48-a4a6-5c66058e557c" providerId="ADAL" clId="{80C3EF33-F5DC-415E-A1DC-63F21D84C388}" dt="2024-10-06T17:35:57.585" v="1298" actId="2711"/>
          <ac:spMkLst>
            <pc:docMk/>
            <pc:sldMk cId="2582509973" sldId="2145706601"/>
            <ac:spMk id="3" creationId="{E030698C-EDE5-E720-470A-78E40E36A5B9}"/>
          </ac:spMkLst>
        </pc:spChg>
        <pc:spChg chg="del">
          <ac:chgData name="Yann Debray" userId="1ebe68dc-eb7a-4e48-a4a6-5c66058e557c" providerId="ADAL" clId="{80C3EF33-F5DC-415E-A1DC-63F21D84C388}" dt="2024-10-05T11:50:15.055" v="381"/>
          <ac:spMkLst>
            <pc:docMk/>
            <pc:sldMk cId="2582509973" sldId="2145706601"/>
            <ac:spMk id="4" creationId="{47CCE73C-AC10-DA93-86AB-BBC6EDDD14E9}"/>
          </ac:spMkLst>
        </pc:spChg>
        <pc:spChg chg="add del mod">
          <ac:chgData name="Yann Debray" userId="1ebe68dc-eb7a-4e48-a4a6-5c66058e557c" providerId="ADAL" clId="{80C3EF33-F5DC-415E-A1DC-63F21D84C388}" dt="2024-10-05T11:50:24.621" v="383" actId="478"/>
          <ac:spMkLst>
            <pc:docMk/>
            <pc:sldMk cId="2582509973" sldId="2145706601"/>
            <ac:spMk id="6" creationId="{3B410F70-053E-BAD5-BD38-3F580CEF10C6}"/>
          </ac:spMkLst>
        </pc:spChg>
        <pc:picChg chg="add mod">
          <ac:chgData name="Yann Debray" userId="1ebe68dc-eb7a-4e48-a4a6-5c66058e557c" providerId="ADAL" clId="{80C3EF33-F5DC-415E-A1DC-63F21D84C388}" dt="2024-10-05T11:50:30.580" v="385" actId="1076"/>
          <ac:picMkLst>
            <pc:docMk/>
            <pc:sldMk cId="2582509973" sldId="2145706601"/>
            <ac:picMk id="7" creationId="{387A8EDF-44A7-170F-2EC7-63A0E413FD05}"/>
          </ac:picMkLst>
        </pc:picChg>
        <pc:picChg chg="add del mod">
          <ac:chgData name="Yann Debray" userId="1ebe68dc-eb7a-4e48-a4a6-5c66058e557c" providerId="ADAL" clId="{80C3EF33-F5DC-415E-A1DC-63F21D84C388}" dt="2024-10-05T11:50:23.222" v="382" actId="478"/>
          <ac:picMkLst>
            <pc:docMk/>
            <pc:sldMk cId="2582509973" sldId="2145706601"/>
            <ac:picMk id="17" creationId="{F05FC07A-B3A2-A88E-7D7B-22598D33DDE6}"/>
          </ac:picMkLst>
        </pc:picChg>
      </pc:sldChg>
      <pc:sldChg chg="addSp delSp modSp new mod modClrScheme chgLayout">
        <pc:chgData name="Yann Debray" userId="1ebe68dc-eb7a-4e48-a4a6-5c66058e557c" providerId="ADAL" clId="{80C3EF33-F5DC-415E-A1DC-63F21D84C388}" dt="2024-10-05T12:11:45.420" v="546" actId="14100"/>
        <pc:sldMkLst>
          <pc:docMk/>
          <pc:sldMk cId="3644458978" sldId="2145706602"/>
        </pc:sldMkLst>
        <pc:spChg chg="add del mod ord">
          <ac:chgData name="Yann Debray" userId="1ebe68dc-eb7a-4e48-a4a6-5c66058e557c" providerId="ADAL" clId="{80C3EF33-F5DC-415E-A1DC-63F21D84C388}" dt="2024-10-05T12:07:36.579" v="520" actId="26606"/>
          <ac:spMkLst>
            <pc:docMk/>
            <pc:sldMk cId="3644458978" sldId="2145706602"/>
            <ac:spMk id="2" creationId="{9B19776B-8484-D058-A8B2-0665C5507F1B}"/>
          </ac:spMkLst>
        </pc:spChg>
        <pc:spChg chg="add del mod ord">
          <ac:chgData name="Yann Debray" userId="1ebe68dc-eb7a-4e48-a4a6-5c66058e557c" providerId="ADAL" clId="{80C3EF33-F5DC-415E-A1DC-63F21D84C388}" dt="2024-10-05T12:07:33.112" v="518" actId="700"/>
          <ac:spMkLst>
            <pc:docMk/>
            <pc:sldMk cId="3644458978" sldId="2145706602"/>
            <ac:spMk id="3" creationId="{CD927D85-4933-3C29-4737-4D704BAA5FFE}"/>
          </ac:spMkLst>
        </pc:spChg>
        <pc:spChg chg="add del mod ord">
          <ac:chgData name="Yann Debray" userId="1ebe68dc-eb7a-4e48-a4a6-5c66058e557c" providerId="ADAL" clId="{80C3EF33-F5DC-415E-A1DC-63F21D84C388}" dt="2024-10-05T12:07:33.112" v="518" actId="700"/>
          <ac:spMkLst>
            <pc:docMk/>
            <pc:sldMk cId="3644458978" sldId="2145706602"/>
            <ac:spMk id="4" creationId="{A36E2216-85BF-1D4D-3F52-A66BC62A961E}"/>
          </ac:spMkLst>
        </pc:spChg>
        <pc:spChg chg="add mod">
          <ac:chgData name="Yann Debray" userId="1ebe68dc-eb7a-4e48-a4a6-5c66058e557c" providerId="ADAL" clId="{80C3EF33-F5DC-415E-A1DC-63F21D84C388}" dt="2024-10-05T12:11:45.420" v="546" actId="14100"/>
          <ac:spMkLst>
            <pc:docMk/>
            <pc:sldMk cId="3644458978" sldId="2145706602"/>
            <ac:spMk id="7" creationId="{94A5FF41-346E-5671-E43D-2DB1675F3E3B}"/>
          </ac:spMkLst>
        </pc:spChg>
        <pc:picChg chg="add mod modCrop">
          <ac:chgData name="Yann Debray" userId="1ebe68dc-eb7a-4e48-a4a6-5c66058e557c" providerId="ADAL" clId="{80C3EF33-F5DC-415E-A1DC-63F21D84C388}" dt="2024-10-05T12:08:59.255" v="533" actId="18131"/>
          <ac:picMkLst>
            <pc:docMk/>
            <pc:sldMk cId="3644458978" sldId="2145706602"/>
            <ac:picMk id="5" creationId="{1C06A023-F8A8-394B-622B-CA8A8F172E29}"/>
          </ac:picMkLst>
        </pc:picChg>
        <pc:picChg chg="add mod">
          <ac:chgData name="Yann Debray" userId="1ebe68dc-eb7a-4e48-a4a6-5c66058e557c" providerId="ADAL" clId="{80C3EF33-F5DC-415E-A1DC-63F21D84C388}" dt="2024-10-05T12:08:39.923" v="529" actId="1076"/>
          <ac:picMkLst>
            <pc:docMk/>
            <pc:sldMk cId="3644458978" sldId="2145706602"/>
            <ac:picMk id="1026" creationId="{3871A3E8-0E61-EE3F-6CCC-4CC417EAD75F}"/>
          </ac:picMkLst>
        </pc:picChg>
      </pc:sldChg>
      <pc:sldChg chg="modSp add mod">
        <pc:chgData name="Yann Debray" userId="1ebe68dc-eb7a-4e48-a4a6-5c66058e557c" providerId="ADAL" clId="{80C3EF33-F5DC-415E-A1DC-63F21D84C388}" dt="2024-10-05T12:15:48.554" v="612" actId="20577"/>
        <pc:sldMkLst>
          <pc:docMk/>
          <pc:sldMk cId="1402808190" sldId="2145706603"/>
        </pc:sldMkLst>
        <pc:spChg chg="mod">
          <ac:chgData name="Yann Debray" userId="1ebe68dc-eb7a-4e48-a4a6-5c66058e557c" providerId="ADAL" clId="{80C3EF33-F5DC-415E-A1DC-63F21D84C388}" dt="2024-10-05T12:15:48.554" v="612" actId="20577"/>
          <ac:spMkLst>
            <pc:docMk/>
            <pc:sldMk cId="1402808190" sldId="2145706603"/>
            <ac:spMk id="2" creationId="{DC01B920-EA18-87DB-5CDE-64AFE02235DC}"/>
          </ac:spMkLst>
        </pc:spChg>
      </pc:sldChg>
      <pc:sldChg chg="addSp delSp modSp new mod">
        <pc:chgData name="Yann Debray" userId="1ebe68dc-eb7a-4e48-a4a6-5c66058e557c" providerId="ADAL" clId="{80C3EF33-F5DC-415E-A1DC-63F21D84C388}" dt="2024-10-05T13:56:53.120" v="664" actId="1076"/>
        <pc:sldMkLst>
          <pc:docMk/>
          <pc:sldMk cId="1936954753" sldId="2145706604"/>
        </pc:sldMkLst>
        <pc:spChg chg="mod">
          <ac:chgData name="Yann Debray" userId="1ebe68dc-eb7a-4e48-a4a6-5c66058e557c" providerId="ADAL" clId="{80C3EF33-F5DC-415E-A1DC-63F21D84C388}" dt="2024-10-05T13:56:34.450" v="659" actId="20577"/>
          <ac:spMkLst>
            <pc:docMk/>
            <pc:sldMk cId="1936954753" sldId="2145706604"/>
            <ac:spMk id="2" creationId="{FAC916D2-0CF7-2FE7-4DD3-5A64FB4E3AFE}"/>
          </ac:spMkLst>
        </pc:spChg>
        <pc:spChg chg="del">
          <ac:chgData name="Yann Debray" userId="1ebe68dc-eb7a-4e48-a4a6-5c66058e557c" providerId="ADAL" clId="{80C3EF33-F5DC-415E-A1DC-63F21D84C388}" dt="2024-10-05T13:56:38.094" v="660"/>
          <ac:spMkLst>
            <pc:docMk/>
            <pc:sldMk cId="1936954753" sldId="2145706604"/>
            <ac:spMk id="3" creationId="{C90DAB1D-B96F-7E58-A137-D4E5B8E4F177}"/>
          </ac:spMkLst>
        </pc:spChg>
        <pc:spChg chg="add mod">
          <ac:chgData name="Yann Debray" userId="1ebe68dc-eb7a-4e48-a4a6-5c66058e557c" providerId="ADAL" clId="{80C3EF33-F5DC-415E-A1DC-63F21D84C388}" dt="2024-10-05T13:56:53.120" v="664" actId="1076"/>
          <ac:spMkLst>
            <pc:docMk/>
            <pc:sldMk cId="1936954753" sldId="2145706604"/>
            <ac:spMk id="5" creationId="{9A9D338C-544E-404E-141C-C5B2225C0819}"/>
          </ac:spMkLst>
        </pc:spChg>
        <pc:picChg chg="add mod">
          <ac:chgData name="Yann Debray" userId="1ebe68dc-eb7a-4e48-a4a6-5c66058e557c" providerId="ADAL" clId="{80C3EF33-F5DC-415E-A1DC-63F21D84C388}" dt="2024-10-05T13:56:38.094" v="660"/>
          <ac:picMkLst>
            <pc:docMk/>
            <pc:sldMk cId="1936954753" sldId="2145706604"/>
            <ac:picMk id="2050" creationId="{2557C1A9-DF38-8C60-2018-E243BAF81985}"/>
          </ac:picMkLst>
        </pc:picChg>
      </pc:sldChg>
      <pc:sldChg chg="addSp delSp modSp new mod ord">
        <pc:chgData name="Yann Debray" userId="1ebe68dc-eb7a-4e48-a4a6-5c66058e557c" providerId="ADAL" clId="{80C3EF33-F5DC-415E-A1DC-63F21D84C388}" dt="2024-10-05T16:32:34.837" v="680"/>
        <pc:sldMkLst>
          <pc:docMk/>
          <pc:sldMk cId="707615670" sldId="2145706605"/>
        </pc:sldMkLst>
        <pc:spChg chg="mod">
          <ac:chgData name="Yann Debray" userId="1ebe68dc-eb7a-4e48-a4a6-5c66058e557c" providerId="ADAL" clId="{80C3EF33-F5DC-415E-A1DC-63F21D84C388}" dt="2024-10-05T16:32:12.707" v="677" actId="20577"/>
          <ac:spMkLst>
            <pc:docMk/>
            <pc:sldMk cId="707615670" sldId="2145706605"/>
            <ac:spMk id="2" creationId="{4AFB2348-F607-C984-1782-43BCFC242981}"/>
          </ac:spMkLst>
        </pc:spChg>
        <pc:spChg chg="del">
          <ac:chgData name="Yann Debray" userId="1ebe68dc-eb7a-4e48-a4a6-5c66058e557c" providerId="ADAL" clId="{80C3EF33-F5DC-415E-A1DC-63F21D84C388}" dt="2024-10-05T16:32:22.764" v="678"/>
          <ac:spMkLst>
            <pc:docMk/>
            <pc:sldMk cId="707615670" sldId="2145706605"/>
            <ac:spMk id="3" creationId="{DD79C7EB-4D3E-E5AD-C8E7-11DE5A914A4C}"/>
          </ac:spMkLst>
        </pc:spChg>
        <pc:picChg chg="add mod">
          <ac:chgData name="Yann Debray" userId="1ebe68dc-eb7a-4e48-a4a6-5c66058e557c" providerId="ADAL" clId="{80C3EF33-F5DC-415E-A1DC-63F21D84C388}" dt="2024-10-05T16:32:22.764" v="678"/>
          <ac:picMkLst>
            <pc:docMk/>
            <pc:sldMk cId="707615670" sldId="2145706605"/>
            <ac:picMk id="1026" creationId="{D8CDB568-30A2-9AA5-579A-2FD1A6A87A41}"/>
          </ac:picMkLst>
        </pc:picChg>
      </pc:sldChg>
      <pc:sldChg chg="delSp modSp new mod">
        <pc:chgData name="Yann Debray" userId="1ebe68dc-eb7a-4e48-a4a6-5c66058e557c" providerId="ADAL" clId="{80C3EF33-F5DC-415E-A1DC-63F21D84C388}" dt="2024-10-05T16:56:26.049" v="847" actId="478"/>
        <pc:sldMkLst>
          <pc:docMk/>
          <pc:sldMk cId="2910107850" sldId="2145706606"/>
        </pc:sldMkLst>
        <pc:spChg chg="mod">
          <ac:chgData name="Yann Debray" userId="1ebe68dc-eb7a-4e48-a4a6-5c66058e557c" providerId="ADAL" clId="{80C3EF33-F5DC-415E-A1DC-63F21D84C388}" dt="2024-10-05T16:56:22.590" v="846" actId="20577"/>
          <ac:spMkLst>
            <pc:docMk/>
            <pc:sldMk cId="2910107850" sldId="2145706606"/>
            <ac:spMk id="2" creationId="{FD9C4419-A1A8-61A3-3061-DEACCFE8908F}"/>
          </ac:spMkLst>
        </pc:spChg>
        <pc:spChg chg="del">
          <ac:chgData name="Yann Debray" userId="1ebe68dc-eb7a-4e48-a4a6-5c66058e557c" providerId="ADAL" clId="{80C3EF33-F5DC-415E-A1DC-63F21D84C388}" dt="2024-10-05T16:56:26.049" v="847" actId="478"/>
          <ac:spMkLst>
            <pc:docMk/>
            <pc:sldMk cId="2910107850" sldId="2145706606"/>
            <ac:spMk id="3" creationId="{184182E1-C438-3EA1-A4C0-C070936A0129}"/>
          </ac:spMkLst>
        </pc:spChg>
      </pc:sldChg>
      <pc:sldChg chg="addSp delSp modSp new mod">
        <pc:chgData name="Yann Debray" userId="1ebe68dc-eb7a-4e48-a4a6-5c66058e557c" providerId="ADAL" clId="{80C3EF33-F5DC-415E-A1DC-63F21D84C388}" dt="2024-10-05T21:49:46.493" v="1017" actId="20577"/>
        <pc:sldMkLst>
          <pc:docMk/>
          <pc:sldMk cId="4143799428" sldId="2145706607"/>
        </pc:sldMkLst>
        <pc:spChg chg="mod">
          <ac:chgData name="Yann Debray" userId="1ebe68dc-eb7a-4e48-a4a6-5c66058e557c" providerId="ADAL" clId="{80C3EF33-F5DC-415E-A1DC-63F21D84C388}" dt="2024-10-05T21:49:46.493" v="1017" actId="20577"/>
          <ac:spMkLst>
            <pc:docMk/>
            <pc:sldMk cId="4143799428" sldId="2145706607"/>
            <ac:spMk id="2" creationId="{236493C3-33C3-18CB-BAA4-9BCEA0EA28A9}"/>
          </ac:spMkLst>
        </pc:spChg>
        <pc:spChg chg="del">
          <ac:chgData name="Yann Debray" userId="1ebe68dc-eb7a-4e48-a4a6-5c66058e557c" providerId="ADAL" clId="{80C3EF33-F5DC-415E-A1DC-63F21D84C388}" dt="2024-10-05T16:57:21.045" v="872"/>
          <ac:spMkLst>
            <pc:docMk/>
            <pc:sldMk cId="4143799428" sldId="2145706607"/>
            <ac:spMk id="3" creationId="{7F297837-56A1-58C0-0056-1717AA3D53C4}"/>
          </ac:spMkLst>
        </pc:spChg>
        <pc:spChg chg="add mod">
          <ac:chgData name="Yann Debray" userId="1ebe68dc-eb7a-4e48-a4a6-5c66058e557c" providerId="ADAL" clId="{80C3EF33-F5DC-415E-A1DC-63F21D84C388}" dt="2024-10-05T16:57:48.118" v="874" actId="1076"/>
          <ac:spMkLst>
            <pc:docMk/>
            <pc:sldMk cId="4143799428" sldId="2145706607"/>
            <ac:spMk id="6" creationId="{C4E9DC8B-3360-E883-F1F3-D411575F9C85}"/>
          </ac:spMkLst>
        </pc:spChg>
        <pc:picChg chg="add mod">
          <ac:chgData name="Yann Debray" userId="1ebe68dc-eb7a-4e48-a4a6-5c66058e557c" providerId="ADAL" clId="{80C3EF33-F5DC-415E-A1DC-63F21D84C388}" dt="2024-10-05T16:57:21.045" v="872"/>
          <ac:picMkLst>
            <pc:docMk/>
            <pc:sldMk cId="4143799428" sldId="2145706607"/>
            <ac:picMk id="4" creationId="{A6BF91DC-A2B6-2753-26A8-2ADF62B4A00A}"/>
          </ac:picMkLst>
        </pc:picChg>
      </pc:sldChg>
      <pc:sldChg chg="addSp delSp modSp new mod modClrScheme chgLayout">
        <pc:chgData name="Yann Debray" userId="1ebe68dc-eb7a-4e48-a4a6-5c66058e557c" providerId="ADAL" clId="{80C3EF33-F5DC-415E-A1DC-63F21D84C388}" dt="2024-10-05T21:52:42.905" v="1025" actId="20577"/>
        <pc:sldMkLst>
          <pc:docMk/>
          <pc:sldMk cId="2456652670" sldId="2145706608"/>
        </pc:sldMkLst>
        <pc:spChg chg="mod">
          <ac:chgData name="Yann Debray" userId="1ebe68dc-eb7a-4e48-a4a6-5c66058e557c" providerId="ADAL" clId="{80C3EF33-F5DC-415E-A1DC-63F21D84C388}" dt="2024-10-05T21:52:42.905" v="1025" actId="20577"/>
          <ac:spMkLst>
            <pc:docMk/>
            <pc:sldMk cId="2456652670" sldId="2145706608"/>
            <ac:spMk id="2" creationId="{E5224846-3784-106D-2270-45A649A10036}"/>
          </ac:spMkLst>
        </pc:spChg>
        <pc:spChg chg="del">
          <ac:chgData name="Yann Debray" userId="1ebe68dc-eb7a-4e48-a4a6-5c66058e557c" providerId="ADAL" clId="{80C3EF33-F5DC-415E-A1DC-63F21D84C388}" dt="2024-10-05T16:58:19.001" v="899"/>
          <ac:spMkLst>
            <pc:docMk/>
            <pc:sldMk cId="2456652670" sldId="2145706608"/>
            <ac:spMk id="3" creationId="{86A5BB50-B42B-2AE6-9E13-E709DCFD6159}"/>
          </ac:spMkLst>
        </pc:spChg>
        <pc:spChg chg="add del mod">
          <ac:chgData name="Yann Debray" userId="1ebe68dc-eb7a-4e48-a4a6-5c66058e557c" providerId="ADAL" clId="{80C3EF33-F5DC-415E-A1DC-63F21D84C388}" dt="2024-10-05T16:58:48.599" v="943" actId="20577"/>
          <ac:spMkLst>
            <pc:docMk/>
            <pc:sldMk cId="2456652670" sldId="2145706608"/>
            <ac:spMk id="6" creationId="{3902AA90-B7E8-6F8C-4021-6B5B41AAB6F2}"/>
          </ac:spMkLst>
        </pc:spChg>
        <pc:spChg chg="add del mod">
          <ac:chgData name="Yann Debray" userId="1ebe68dc-eb7a-4e48-a4a6-5c66058e557c" providerId="ADAL" clId="{80C3EF33-F5DC-415E-A1DC-63F21D84C388}" dt="2024-10-05T16:58:21.977" v="901" actId="26606"/>
          <ac:spMkLst>
            <pc:docMk/>
            <pc:sldMk cId="2456652670" sldId="2145706608"/>
            <ac:spMk id="9" creationId="{CFEF9DD1-7500-B6EA-DCAA-5AAC5A9C71C3}"/>
          </ac:spMkLst>
        </pc:spChg>
        <pc:picChg chg="add del mod">
          <ac:chgData name="Yann Debray" userId="1ebe68dc-eb7a-4e48-a4a6-5c66058e557c" providerId="ADAL" clId="{80C3EF33-F5DC-415E-A1DC-63F21D84C388}" dt="2024-10-05T16:58:27.245" v="903" actId="21"/>
          <ac:picMkLst>
            <pc:docMk/>
            <pc:sldMk cId="2456652670" sldId="2145706608"/>
            <ac:picMk id="4" creationId="{BF433735-A50E-4C86-2C5F-E126CD589E2C}"/>
          </ac:picMkLst>
        </pc:picChg>
        <pc:picChg chg="add mod">
          <ac:chgData name="Yann Debray" userId="1ebe68dc-eb7a-4e48-a4a6-5c66058e557c" providerId="ADAL" clId="{80C3EF33-F5DC-415E-A1DC-63F21D84C388}" dt="2024-10-05T16:58:30.299" v="905"/>
          <ac:picMkLst>
            <pc:docMk/>
            <pc:sldMk cId="2456652670" sldId="2145706608"/>
            <ac:picMk id="7" creationId="{BF433735-A50E-4C86-2C5F-E126CD589E2C}"/>
          </ac:picMkLst>
        </pc:picChg>
        <pc:picChg chg="add mod">
          <ac:chgData name="Yann Debray" userId="1ebe68dc-eb7a-4e48-a4a6-5c66058e557c" providerId="ADAL" clId="{80C3EF33-F5DC-415E-A1DC-63F21D84C388}" dt="2024-10-05T16:58:50.158" v="944"/>
          <ac:picMkLst>
            <pc:docMk/>
            <pc:sldMk cId="2456652670" sldId="2145706608"/>
            <ac:picMk id="8" creationId="{31359BE8-DEC4-9CE4-053E-6958E93CECC0}"/>
          </ac:picMkLst>
        </pc:picChg>
      </pc:sldChg>
      <pc:sldChg chg="addSp delSp modSp new del ord">
        <pc:chgData name="Yann Debray" userId="1ebe68dc-eb7a-4e48-a4a6-5c66058e557c" providerId="ADAL" clId="{80C3EF33-F5DC-415E-A1DC-63F21D84C388}" dt="2024-10-05T16:57:13.053" v="871" actId="680"/>
        <pc:sldMkLst>
          <pc:docMk/>
          <pc:sldMk cId="3817545429" sldId="2145706608"/>
        </pc:sldMkLst>
        <pc:spChg chg="add del">
          <ac:chgData name="Yann Debray" userId="1ebe68dc-eb7a-4e48-a4a6-5c66058e557c" providerId="ADAL" clId="{80C3EF33-F5DC-415E-A1DC-63F21D84C388}" dt="2024-10-05T16:57:10.361" v="868"/>
          <ac:spMkLst>
            <pc:docMk/>
            <pc:sldMk cId="3817545429" sldId="2145706608"/>
            <ac:spMk id="4" creationId="{A0571877-C514-AA86-4F97-394254C0BED4}"/>
          </ac:spMkLst>
        </pc:spChg>
        <pc:picChg chg="add mod">
          <ac:chgData name="Yann Debray" userId="1ebe68dc-eb7a-4e48-a4a6-5c66058e557c" providerId="ADAL" clId="{80C3EF33-F5DC-415E-A1DC-63F21D84C388}" dt="2024-10-05T16:57:10.361" v="868"/>
          <ac:picMkLst>
            <pc:docMk/>
            <pc:sldMk cId="3817545429" sldId="2145706608"/>
            <ac:picMk id="5" creationId="{458B17BE-AB08-7DEF-C1A4-CA2DE41D7B86}"/>
          </ac:picMkLst>
        </pc:picChg>
      </pc:sldChg>
      <pc:sldChg chg="modSp new del mod">
        <pc:chgData name="Yann Debray" userId="1ebe68dc-eb7a-4e48-a4a6-5c66058e557c" providerId="ADAL" clId="{80C3EF33-F5DC-415E-A1DC-63F21D84C388}" dt="2024-10-05T17:01:06.380" v="970" actId="47"/>
        <pc:sldMkLst>
          <pc:docMk/>
          <pc:sldMk cId="3272080357" sldId="2145706609"/>
        </pc:sldMkLst>
        <pc:spChg chg="mod">
          <ac:chgData name="Yann Debray" userId="1ebe68dc-eb7a-4e48-a4a6-5c66058e557c" providerId="ADAL" clId="{80C3EF33-F5DC-415E-A1DC-63F21D84C388}" dt="2024-10-05T16:59:55.672" v="951" actId="20577"/>
          <ac:spMkLst>
            <pc:docMk/>
            <pc:sldMk cId="3272080357" sldId="2145706609"/>
            <ac:spMk id="2" creationId="{F4B1D6C7-0147-DF24-241E-BDC468E1DEDD}"/>
          </ac:spMkLst>
        </pc:spChg>
      </pc:sldChg>
      <pc:sldChg chg="addSp delSp modSp new mod ord">
        <pc:chgData name="Yann Debray" userId="1ebe68dc-eb7a-4e48-a4a6-5c66058e557c" providerId="ADAL" clId="{80C3EF33-F5DC-415E-A1DC-63F21D84C388}" dt="2024-10-05T21:50:08.173" v="1022" actId="20577"/>
        <pc:sldMkLst>
          <pc:docMk/>
          <pc:sldMk cId="3157744282" sldId="2145706610"/>
        </pc:sldMkLst>
        <pc:spChg chg="mod">
          <ac:chgData name="Yann Debray" userId="1ebe68dc-eb7a-4e48-a4a6-5c66058e557c" providerId="ADAL" clId="{80C3EF33-F5DC-415E-A1DC-63F21D84C388}" dt="2024-10-05T21:50:08.173" v="1022" actId="20577"/>
          <ac:spMkLst>
            <pc:docMk/>
            <pc:sldMk cId="3157744282" sldId="2145706610"/>
            <ac:spMk id="2" creationId="{38744131-4B52-49B6-B3D2-5760E9D93425}"/>
          </ac:spMkLst>
        </pc:spChg>
        <pc:spChg chg="mod">
          <ac:chgData name="Yann Debray" userId="1ebe68dc-eb7a-4e48-a4a6-5c66058e557c" providerId="ADAL" clId="{80C3EF33-F5DC-415E-A1DC-63F21D84C388}" dt="2024-10-05T17:00:59.807" v="969" actId="20577"/>
          <ac:spMkLst>
            <pc:docMk/>
            <pc:sldMk cId="3157744282" sldId="2145706610"/>
            <ac:spMk id="3" creationId="{2F4802A5-B9FE-C133-BB93-01AD2AE5EA35}"/>
          </ac:spMkLst>
        </pc:spChg>
        <pc:spChg chg="del">
          <ac:chgData name="Yann Debray" userId="1ebe68dc-eb7a-4e48-a4a6-5c66058e557c" providerId="ADAL" clId="{80C3EF33-F5DC-415E-A1DC-63F21D84C388}" dt="2024-10-05T17:00:10.819" v="961"/>
          <ac:spMkLst>
            <pc:docMk/>
            <pc:sldMk cId="3157744282" sldId="2145706610"/>
            <ac:spMk id="4" creationId="{93834065-AFA3-4CAA-991C-A63247114E11}"/>
          </ac:spMkLst>
        </pc:spChg>
        <pc:picChg chg="add mod modCrop">
          <ac:chgData name="Yann Debray" userId="1ebe68dc-eb7a-4e48-a4a6-5c66058e557c" providerId="ADAL" clId="{80C3EF33-F5DC-415E-A1DC-63F21D84C388}" dt="2024-10-05T17:00:19.618" v="962" actId="732"/>
          <ac:picMkLst>
            <pc:docMk/>
            <pc:sldMk cId="3157744282" sldId="2145706610"/>
            <ac:picMk id="5" creationId="{13BDC583-113E-5C19-20F5-F3F311CD1EBC}"/>
          </ac:picMkLst>
        </pc:picChg>
      </pc:sldChg>
      <pc:sldChg chg="addSp delSp modSp new mod">
        <pc:chgData name="Yann Debray" userId="1ebe68dc-eb7a-4e48-a4a6-5c66058e557c" providerId="ADAL" clId="{80C3EF33-F5DC-415E-A1DC-63F21D84C388}" dt="2024-10-05T21:49:03.466" v="1011" actId="2711"/>
        <pc:sldMkLst>
          <pc:docMk/>
          <pc:sldMk cId="3964218197" sldId="2145706611"/>
        </pc:sldMkLst>
        <pc:spChg chg="mod">
          <ac:chgData name="Yann Debray" userId="1ebe68dc-eb7a-4e48-a4a6-5c66058e557c" providerId="ADAL" clId="{80C3EF33-F5DC-415E-A1DC-63F21D84C388}" dt="2024-10-05T21:48:22.485" v="1007" actId="20577"/>
          <ac:spMkLst>
            <pc:docMk/>
            <pc:sldMk cId="3964218197" sldId="2145706611"/>
            <ac:spMk id="2" creationId="{DB97A463-C9C9-4ED8-D62F-699E5F8350FF}"/>
          </ac:spMkLst>
        </pc:spChg>
        <pc:spChg chg="mod">
          <ac:chgData name="Yann Debray" userId="1ebe68dc-eb7a-4e48-a4a6-5c66058e557c" providerId="ADAL" clId="{80C3EF33-F5DC-415E-A1DC-63F21D84C388}" dt="2024-10-05T21:49:03.466" v="1011" actId="2711"/>
          <ac:spMkLst>
            <pc:docMk/>
            <pc:sldMk cId="3964218197" sldId="2145706611"/>
            <ac:spMk id="3" creationId="{DF421EB2-ABBB-E17F-6BC7-7D0C205511F8}"/>
          </ac:spMkLst>
        </pc:spChg>
        <pc:spChg chg="del">
          <ac:chgData name="Yann Debray" userId="1ebe68dc-eb7a-4e48-a4a6-5c66058e557c" providerId="ADAL" clId="{80C3EF33-F5DC-415E-A1DC-63F21D84C388}" dt="2024-10-05T21:47:45.784" v="972"/>
          <ac:spMkLst>
            <pc:docMk/>
            <pc:sldMk cId="3964218197" sldId="2145706611"/>
            <ac:spMk id="4" creationId="{072E916E-BBE2-CE38-F805-3073C025FE1B}"/>
          </ac:spMkLst>
        </pc:spChg>
        <pc:picChg chg="add mod">
          <ac:chgData name="Yann Debray" userId="1ebe68dc-eb7a-4e48-a4a6-5c66058e557c" providerId="ADAL" clId="{80C3EF33-F5DC-415E-A1DC-63F21D84C388}" dt="2024-10-05T21:47:45.784" v="972"/>
          <ac:picMkLst>
            <pc:docMk/>
            <pc:sldMk cId="3964218197" sldId="2145706611"/>
            <ac:picMk id="2050" creationId="{AC797C00-19E0-05D0-89CA-B6543C2F470E}"/>
          </ac:picMkLst>
        </pc:picChg>
      </pc:sldChg>
      <pc:sldChg chg="new del">
        <pc:chgData name="Yann Debray" userId="1ebe68dc-eb7a-4e48-a4a6-5c66058e557c" providerId="ADAL" clId="{80C3EF33-F5DC-415E-A1DC-63F21D84C388}" dt="2024-10-05T21:54:36.557" v="1027" actId="680"/>
        <pc:sldMkLst>
          <pc:docMk/>
          <pc:sldMk cId="369855959" sldId="2145706612"/>
        </pc:sldMkLst>
      </pc:sldChg>
      <pc:sldChg chg="addSp new mod ord">
        <pc:chgData name="Yann Debray" userId="1ebe68dc-eb7a-4e48-a4a6-5c66058e557c" providerId="ADAL" clId="{80C3EF33-F5DC-415E-A1DC-63F21D84C388}" dt="2024-10-05T21:54:40.586" v="1031" actId="22"/>
        <pc:sldMkLst>
          <pc:docMk/>
          <pc:sldMk cId="373745495" sldId="2145706612"/>
        </pc:sldMkLst>
        <pc:picChg chg="add">
          <ac:chgData name="Yann Debray" userId="1ebe68dc-eb7a-4e48-a4a6-5c66058e557c" providerId="ADAL" clId="{80C3EF33-F5DC-415E-A1DC-63F21D84C388}" dt="2024-10-05T21:54:40.586" v="1031" actId="22"/>
          <ac:picMkLst>
            <pc:docMk/>
            <pc:sldMk cId="373745495" sldId="2145706612"/>
            <ac:picMk id="3" creationId="{1DCFA1DA-D142-4E6A-38FB-14FF9BDD7EC9}"/>
          </ac:picMkLst>
        </pc:picChg>
      </pc:sldChg>
      <pc:sldChg chg="addSp delSp modSp new mod modClrScheme chgLayout">
        <pc:chgData name="Yann Debray" userId="1ebe68dc-eb7a-4e48-a4a6-5c66058e557c" providerId="ADAL" clId="{80C3EF33-F5DC-415E-A1DC-63F21D84C388}" dt="2024-10-05T22:07:38.080" v="1191" actId="20577"/>
        <pc:sldMkLst>
          <pc:docMk/>
          <pc:sldMk cId="3589701501" sldId="2145706613"/>
        </pc:sldMkLst>
        <pc:spChg chg="del">
          <ac:chgData name="Yann Debray" userId="1ebe68dc-eb7a-4e48-a4a6-5c66058e557c" providerId="ADAL" clId="{80C3EF33-F5DC-415E-A1DC-63F21D84C388}" dt="2024-10-05T22:00:27.171" v="1116" actId="26606"/>
          <ac:spMkLst>
            <pc:docMk/>
            <pc:sldMk cId="3589701501" sldId="2145706613"/>
            <ac:spMk id="2" creationId="{FD65F98A-ED73-18EF-9DD1-62320E4FDF31}"/>
          </ac:spMkLst>
        </pc:spChg>
        <pc:spChg chg="add mod">
          <ac:chgData name="Yann Debray" userId="1ebe68dc-eb7a-4e48-a4a6-5c66058e557c" providerId="ADAL" clId="{80C3EF33-F5DC-415E-A1DC-63F21D84C388}" dt="2024-10-05T22:07:38.080" v="1191" actId="20577"/>
          <ac:spMkLst>
            <pc:docMk/>
            <pc:sldMk cId="3589701501" sldId="2145706613"/>
            <ac:spMk id="8" creationId="{58709FFB-52C5-7091-0877-FD9106A7FCDB}"/>
          </ac:spMkLst>
        </pc:spChg>
        <pc:picChg chg="add mod">
          <ac:chgData name="Yann Debray" userId="1ebe68dc-eb7a-4e48-a4a6-5c66058e557c" providerId="ADAL" clId="{80C3EF33-F5DC-415E-A1DC-63F21D84C388}" dt="2024-10-05T22:00:27.171" v="1116" actId="26606"/>
          <ac:picMkLst>
            <pc:docMk/>
            <pc:sldMk cId="3589701501" sldId="2145706613"/>
            <ac:picMk id="3" creationId="{C3A5AB0A-43C3-9CE8-12D0-D73A4E2976EC}"/>
          </ac:picMkLst>
        </pc:picChg>
      </pc:sldChg>
      <pc:sldChg chg="new del">
        <pc:chgData name="Yann Debray" userId="1ebe68dc-eb7a-4e48-a4a6-5c66058e557c" providerId="ADAL" clId="{80C3EF33-F5DC-415E-A1DC-63F21D84C388}" dt="2024-10-05T22:06:16.467" v="1124" actId="680"/>
        <pc:sldMkLst>
          <pc:docMk/>
          <pc:sldMk cId="1721797510" sldId="2145706614"/>
        </pc:sldMkLst>
      </pc:sldChg>
      <pc:sldChg chg="addSp delSp modSp new mod">
        <pc:chgData name="Yann Debray" userId="1ebe68dc-eb7a-4e48-a4a6-5c66058e557c" providerId="ADAL" clId="{80C3EF33-F5DC-415E-A1DC-63F21D84C388}" dt="2024-10-05T22:11:43.323" v="1250" actId="1076"/>
        <pc:sldMkLst>
          <pc:docMk/>
          <pc:sldMk cId="3730710052" sldId="2145706614"/>
        </pc:sldMkLst>
        <pc:spChg chg="mod">
          <ac:chgData name="Yann Debray" userId="1ebe68dc-eb7a-4e48-a4a6-5c66058e557c" providerId="ADAL" clId="{80C3EF33-F5DC-415E-A1DC-63F21D84C388}" dt="2024-10-05T22:09:25.375" v="1245" actId="20577"/>
          <ac:spMkLst>
            <pc:docMk/>
            <pc:sldMk cId="3730710052" sldId="2145706614"/>
            <ac:spMk id="2" creationId="{DB127E78-AF90-7BBB-91F0-6031A0C5ABA8}"/>
          </ac:spMkLst>
        </pc:spChg>
        <pc:spChg chg="del">
          <ac:chgData name="Yann Debray" userId="1ebe68dc-eb7a-4e48-a4a6-5c66058e557c" providerId="ADAL" clId="{80C3EF33-F5DC-415E-A1DC-63F21D84C388}" dt="2024-10-05T22:11:37.568" v="1249" actId="478"/>
          <ac:spMkLst>
            <pc:docMk/>
            <pc:sldMk cId="3730710052" sldId="2145706614"/>
            <ac:spMk id="3" creationId="{70A1E463-7B85-DC1D-4D6D-10A54A0CB6B5}"/>
          </ac:spMkLst>
        </pc:spChg>
        <pc:spChg chg="del">
          <ac:chgData name="Yann Debray" userId="1ebe68dc-eb7a-4e48-a4a6-5c66058e557c" providerId="ADAL" clId="{80C3EF33-F5DC-415E-A1DC-63F21D84C388}" dt="2024-10-05T22:08:12.386" v="1201"/>
          <ac:spMkLst>
            <pc:docMk/>
            <pc:sldMk cId="3730710052" sldId="2145706614"/>
            <ac:spMk id="4" creationId="{BAE22DEB-995B-B1C3-83D7-BF9ECF60D2E2}"/>
          </ac:spMkLst>
        </pc:spChg>
        <pc:picChg chg="add mod modCrop">
          <ac:chgData name="Yann Debray" userId="1ebe68dc-eb7a-4e48-a4a6-5c66058e557c" providerId="ADAL" clId="{80C3EF33-F5DC-415E-A1DC-63F21D84C388}" dt="2024-10-05T22:08:50.562" v="1208" actId="1076"/>
          <ac:picMkLst>
            <pc:docMk/>
            <pc:sldMk cId="3730710052" sldId="2145706614"/>
            <ac:picMk id="5" creationId="{9D4F6FC8-4A07-E9C4-6D90-F977302079B0}"/>
          </ac:picMkLst>
        </pc:picChg>
        <pc:picChg chg="add mod">
          <ac:chgData name="Yann Debray" userId="1ebe68dc-eb7a-4e48-a4a6-5c66058e557c" providerId="ADAL" clId="{80C3EF33-F5DC-415E-A1DC-63F21D84C388}" dt="2024-10-05T22:11:43.323" v="1250" actId="1076"/>
          <ac:picMkLst>
            <pc:docMk/>
            <pc:sldMk cId="3730710052" sldId="2145706614"/>
            <ac:picMk id="7" creationId="{4E177B56-5AF8-25EE-0B38-DD0315D401DC}"/>
          </ac:picMkLst>
        </pc:picChg>
      </pc:sldChg>
      <pc:sldChg chg="addSp modSp new mod modClrScheme chgLayout">
        <pc:chgData name="Yann Debray" userId="1ebe68dc-eb7a-4e48-a4a6-5c66058e557c" providerId="ADAL" clId="{80C3EF33-F5DC-415E-A1DC-63F21D84C388}" dt="2024-10-05T22:15:28.435" v="1255" actId="26606"/>
        <pc:sldMkLst>
          <pc:docMk/>
          <pc:sldMk cId="2379977873" sldId="2145706615"/>
        </pc:sldMkLst>
        <pc:picChg chg="add mod">
          <ac:chgData name="Yann Debray" userId="1ebe68dc-eb7a-4e48-a4a6-5c66058e557c" providerId="ADAL" clId="{80C3EF33-F5DC-415E-A1DC-63F21D84C388}" dt="2024-10-05T22:15:28.435" v="1255" actId="26606"/>
          <ac:picMkLst>
            <pc:docMk/>
            <pc:sldMk cId="2379977873" sldId="2145706615"/>
            <ac:picMk id="2" creationId="{47F55888-571D-F9ED-4C2F-6676A8FCEB21}"/>
          </ac:picMkLst>
        </pc:picChg>
      </pc:sldChg>
      <pc:sldChg chg="new del">
        <pc:chgData name="Yann Debray" userId="1ebe68dc-eb7a-4e48-a4a6-5c66058e557c" providerId="ADAL" clId="{80C3EF33-F5DC-415E-A1DC-63F21D84C388}" dt="2024-10-05T22:15:03.594" v="1252" actId="680"/>
        <pc:sldMkLst>
          <pc:docMk/>
          <pc:sldMk cId="3582377406" sldId="2145706615"/>
        </pc:sldMkLst>
      </pc:sldChg>
      <pc:sldChg chg="new del">
        <pc:chgData name="Yann Debray" userId="1ebe68dc-eb7a-4e48-a4a6-5c66058e557c" providerId="ADAL" clId="{80C3EF33-F5DC-415E-A1DC-63F21D84C388}" dt="2024-10-05T22:15:42.888" v="1258" actId="47"/>
        <pc:sldMkLst>
          <pc:docMk/>
          <pc:sldMk cId="3523318434" sldId="2145706616"/>
        </pc:sldMkLst>
      </pc:sldChg>
      <pc:sldChg chg="addSp modSp new mod modClrScheme chgLayout">
        <pc:chgData name="Yann Debray" userId="1ebe68dc-eb7a-4e48-a4a6-5c66058e557c" providerId="ADAL" clId="{80C3EF33-F5DC-415E-A1DC-63F21D84C388}" dt="2024-10-06T16:36:15.171" v="1274" actId="26606"/>
        <pc:sldMkLst>
          <pc:docMk/>
          <pc:sldMk cId="1165236344" sldId="2145706617"/>
        </pc:sldMkLst>
        <pc:picChg chg="add mod">
          <ac:chgData name="Yann Debray" userId="1ebe68dc-eb7a-4e48-a4a6-5c66058e557c" providerId="ADAL" clId="{80C3EF33-F5DC-415E-A1DC-63F21D84C388}" dt="2024-10-06T16:36:15.171" v="1274" actId="26606"/>
          <ac:picMkLst>
            <pc:docMk/>
            <pc:sldMk cId="1165236344" sldId="2145706617"/>
            <ac:picMk id="2" creationId="{D6B7C61F-0986-E391-AA95-2060FD9E7DE6}"/>
          </ac:picMkLst>
        </pc:picChg>
      </pc:sldChg>
      <pc:sldChg chg="addSp modSp new mod modClrScheme chgLayout">
        <pc:chgData name="Yann Debray" userId="1ebe68dc-eb7a-4e48-a4a6-5c66058e557c" providerId="ADAL" clId="{80C3EF33-F5DC-415E-A1DC-63F21D84C388}" dt="2024-10-06T16:36:30.613" v="1276" actId="26606"/>
        <pc:sldMkLst>
          <pc:docMk/>
          <pc:sldMk cId="1527555928" sldId="2145706618"/>
        </pc:sldMkLst>
        <pc:picChg chg="add mod">
          <ac:chgData name="Yann Debray" userId="1ebe68dc-eb7a-4e48-a4a6-5c66058e557c" providerId="ADAL" clId="{80C3EF33-F5DC-415E-A1DC-63F21D84C388}" dt="2024-10-06T16:36:30.613" v="1276" actId="26606"/>
          <ac:picMkLst>
            <pc:docMk/>
            <pc:sldMk cId="1527555928" sldId="2145706618"/>
            <ac:picMk id="2" creationId="{CB92C590-8CC9-C89C-A9E0-DA77AFECFDB6}"/>
          </ac:picMkLst>
        </pc:picChg>
      </pc:sldChg>
      <pc:sldChg chg="addSp modSp new mod modClrScheme chgLayout">
        <pc:chgData name="Yann Debray" userId="1ebe68dc-eb7a-4e48-a4a6-5c66058e557c" providerId="ADAL" clId="{80C3EF33-F5DC-415E-A1DC-63F21D84C388}" dt="2024-10-06T16:37:40.318" v="1278" actId="26606"/>
        <pc:sldMkLst>
          <pc:docMk/>
          <pc:sldMk cId="3956169828" sldId="2145706619"/>
        </pc:sldMkLst>
        <pc:picChg chg="add mod">
          <ac:chgData name="Yann Debray" userId="1ebe68dc-eb7a-4e48-a4a6-5c66058e557c" providerId="ADAL" clId="{80C3EF33-F5DC-415E-A1DC-63F21D84C388}" dt="2024-10-06T16:37:40.318" v="1278" actId="26606"/>
          <ac:picMkLst>
            <pc:docMk/>
            <pc:sldMk cId="3956169828" sldId="2145706619"/>
            <ac:picMk id="2" creationId="{4131F515-4D43-17FE-43B6-4DB0BE4E760E}"/>
          </ac:picMkLst>
        </pc:picChg>
      </pc:sldChg>
      <pc:sldChg chg="addSp modSp new mod modClrScheme chgLayout">
        <pc:chgData name="Yann Debray" userId="1ebe68dc-eb7a-4e48-a4a6-5c66058e557c" providerId="ADAL" clId="{80C3EF33-F5DC-415E-A1DC-63F21D84C388}" dt="2024-10-06T16:38:04.071" v="1284" actId="26606"/>
        <pc:sldMkLst>
          <pc:docMk/>
          <pc:sldMk cId="1197699144" sldId="2145706620"/>
        </pc:sldMkLst>
        <pc:picChg chg="add mod">
          <ac:chgData name="Yann Debray" userId="1ebe68dc-eb7a-4e48-a4a6-5c66058e557c" providerId="ADAL" clId="{80C3EF33-F5DC-415E-A1DC-63F21D84C388}" dt="2024-10-06T16:38:04.071" v="1284" actId="26606"/>
          <ac:picMkLst>
            <pc:docMk/>
            <pc:sldMk cId="1197699144" sldId="2145706620"/>
            <ac:picMk id="2" creationId="{C44D106D-03E9-E011-2E83-48BB2F766529}"/>
          </ac:picMkLst>
        </pc:picChg>
      </pc:sldChg>
      <pc:sldChg chg="addSp modSp new mod modClrScheme chgLayout">
        <pc:chgData name="Yann Debray" userId="1ebe68dc-eb7a-4e48-a4a6-5c66058e557c" providerId="ADAL" clId="{80C3EF33-F5DC-415E-A1DC-63F21D84C388}" dt="2024-10-06T16:38:39.487" v="1290" actId="26606"/>
        <pc:sldMkLst>
          <pc:docMk/>
          <pc:sldMk cId="455218801" sldId="2145706621"/>
        </pc:sldMkLst>
        <pc:picChg chg="add mod">
          <ac:chgData name="Yann Debray" userId="1ebe68dc-eb7a-4e48-a4a6-5c66058e557c" providerId="ADAL" clId="{80C3EF33-F5DC-415E-A1DC-63F21D84C388}" dt="2024-10-06T16:38:39.487" v="1290" actId="26606"/>
          <ac:picMkLst>
            <pc:docMk/>
            <pc:sldMk cId="455218801" sldId="2145706621"/>
            <ac:picMk id="2" creationId="{0F7FBE4F-A93D-38D3-6065-C8B83CC288BC}"/>
          </ac:picMkLst>
        </pc:picChg>
      </pc:sldChg>
      <pc:sldChg chg="new del">
        <pc:chgData name="Yann Debray" userId="1ebe68dc-eb7a-4e48-a4a6-5c66058e557c" providerId="ADAL" clId="{80C3EF33-F5DC-415E-A1DC-63F21D84C388}" dt="2024-10-06T16:37:43.571" v="1280" actId="680"/>
        <pc:sldMkLst>
          <pc:docMk/>
          <pc:sldMk cId="565882348" sldId="2145706622"/>
        </pc:sldMkLst>
      </pc:sldChg>
      <pc:sldChg chg="addSp modSp new mod modClrScheme chgLayout">
        <pc:chgData name="Yann Debray" userId="1ebe68dc-eb7a-4e48-a4a6-5c66058e557c" providerId="ADAL" clId="{80C3EF33-F5DC-415E-A1DC-63F21D84C388}" dt="2024-10-06T16:38:14.112" v="1286" actId="26606"/>
        <pc:sldMkLst>
          <pc:docMk/>
          <pc:sldMk cId="3830097287" sldId="2145706622"/>
        </pc:sldMkLst>
        <pc:picChg chg="add mod">
          <ac:chgData name="Yann Debray" userId="1ebe68dc-eb7a-4e48-a4a6-5c66058e557c" providerId="ADAL" clId="{80C3EF33-F5DC-415E-A1DC-63F21D84C388}" dt="2024-10-06T16:38:14.112" v="1286" actId="26606"/>
          <ac:picMkLst>
            <pc:docMk/>
            <pc:sldMk cId="3830097287" sldId="2145706622"/>
            <ac:picMk id="2" creationId="{0752F5DF-53FF-0076-1E53-EC573287B261}"/>
          </ac:picMkLst>
        </pc:picChg>
      </pc:sldChg>
      <pc:sldChg chg="addSp modSp new mod modClrScheme chgLayout">
        <pc:chgData name="Yann Debray" userId="1ebe68dc-eb7a-4e48-a4a6-5c66058e557c" providerId="ADAL" clId="{80C3EF33-F5DC-415E-A1DC-63F21D84C388}" dt="2024-10-06T16:38:27.786" v="1288" actId="26606"/>
        <pc:sldMkLst>
          <pc:docMk/>
          <pc:sldMk cId="729946741" sldId="2145706623"/>
        </pc:sldMkLst>
        <pc:picChg chg="add mod">
          <ac:chgData name="Yann Debray" userId="1ebe68dc-eb7a-4e48-a4a6-5c66058e557c" providerId="ADAL" clId="{80C3EF33-F5DC-415E-A1DC-63F21D84C388}" dt="2024-10-06T16:38:27.786" v="1288" actId="26606"/>
          <ac:picMkLst>
            <pc:docMk/>
            <pc:sldMk cId="729946741" sldId="2145706623"/>
            <ac:picMk id="2" creationId="{DE455632-6103-9EEF-82DF-95BC8AA3B6A7}"/>
          </ac:picMkLst>
        </pc:picChg>
      </pc:sldChg>
      <pc:sldMasterChg chg="delSldLayout">
        <pc:chgData name="Yann Debray" userId="1ebe68dc-eb7a-4e48-a4a6-5c66058e557c" providerId="ADAL" clId="{80C3EF33-F5DC-415E-A1DC-63F21D84C388}" dt="2024-10-05T11:39:42.754" v="365" actId="47"/>
        <pc:sldMasterMkLst>
          <pc:docMk/>
          <pc:sldMasterMk cId="1999713800" sldId="2147483696"/>
        </pc:sldMasterMkLst>
        <pc:sldLayoutChg chg="del">
          <pc:chgData name="Yann Debray" userId="1ebe68dc-eb7a-4e48-a4a6-5c66058e557c" providerId="ADAL" clId="{80C3EF33-F5DC-415E-A1DC-63F21D84C388}" dt="2024-10-05T11:39:42.754" v="365" actId="47"/>
          <pc:sldLayoutMkLst>
            <pc:docMk/>
            <pc:sldMasterMk cId="1999713800" sldId="2147483696"/>
            <pc:sldLayoutMk cId="3419515029" sldId="214748373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EC9B3-A361-48A6-9D74-029A4F3DE7C9}"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BC7E8E7B-849B-46E2-A66F-82CF1A92B395}">
      <dgm:prSet phldrT="[Text]"/>
      <dgm:spPr/>
      <dgm:t>
        <a:bodyPr/>
        <a:lstStyle/>
        <a:p>
          <a:r>
            <a:rPr lang="en-US" dirty="0"/>
            <a:t>Artificial Intelligence</a:t>
          </a:r>
        </a:p>
      </dgm:t>
    </dgm:pt>
    <dgm:pt modelId="{9FBAE9F8-157C-40C8-9E71-021C6E0D3B17}" type="parTrans" cxnId="{706CB556-366B-4587-91F6-192B3D18B9FF}">
      <dgm:prSet/>
      <dgm:spPr/>
      <dgm:t>
        <a:bodyPr/>
        <a:lstStyle/>
        <a:p>
          <a:endParaRPr lang="en-US"/>
        </a:p>
      </dgm:t>
    </dgm:pt>
    <dgm:pt modelId="{F0A840F9-1F6D-4A9B-A832-3F17E7419F29}" type="sibTrans" cxnId="{706CB556-366B-4587-91F6-192B3D18B9FF}">
      <dgm:prSet/>
      <dgm:spPr/>
      <dgm:t>
        <a:bodyPr/>
        <a:lstStyle/>
        <a:p>
          <a:endParaRPr lang="en-US"/>
        </a:p>
      </dgm:t>
    </dgm:pt>
    <dgm:pt modelId="{639E816B-7944-41C1-918C-69D4D355E545}">
      <dgm:prSet phldrT="[Text]"/>
      <dgm:spPr/>
      <dgm:t>
        <a:bodyPr/>
        <a:lstStyle/>
        <a:p>
          <a:r>
            <a:rPr lang="en-US" dirty="0"/>
            <a:t>Generative AI</a:t>
          </a:r>
        </a:p>
      </dgm:t>
    </dgm:pt>
    <dgm:pt modelId="{49904544-BAC8-4B0B-B3DB-54AE01566DCC}" type="parTrans" cxnId="{A9181F30-B2A6-4773-B4BA-3CEDAE00D4D4}">
      <dgm:prSet/>
      <dgm:spPr/>
      <dgm:t>
        <a:bodyPr/>
        <a:lstStyle/>
        <a:p>
          <a:endParaRPr lang="en-US"/>
        </a:p>
      </dgm:t>
    </dgm:pt>
    <dgm:pt modelId="{203634AD-F35A-4BB6-A282-7FB3D43D85BF}" type="sibTrans" cxnId="{A9181F30-B2A6-4773-B4BA-3CEDAE00D4D4}">
      <dgm:prSet/>
      <dgm:spPr/>
      <dgm:t>
        <a:bodyPr/>
        <a:lstStyle/>
        <a:p>
          <a:endParaRPr lang="en-US"/>
        </a:p>
      </dgm:t>
    </dgm:pt>
    <dgm:pt modelId="{8F956836-DDD7-48C3-AEC0-8600AA5D3773}">
      <dgm:prSet phldrT="[Text]"/>
      <dgm:spPr/>
      <dgm:t>
        <a:bodyPr/>
        <a:lstStyle/>
        <a:p>
          <a:r>
            <a:rPr lang="en-US" dirty="0"/>
            <a:t>LLMs</a:t>
          </a:r>
          <a:br>
            <a:rPr lang="en-US" dirty="0"/>
          </a:br>
          <a:r>
            <a:rPr lang="en-US" dirty="0"/>
            <a:t>Large Language Models</a:t>
          </a:r>
        </a:p>
      </dgm:t>
    </dgm:pt>
    <dgm:pt modelId="{8A7353CE-7148-4909-B61E-24DEFBE5B6CF}" type="parTrans" cxnId="{37E9C186-E5EB-4312-B0F8-5B816E3AA22F}">
      <dgm:prSet/>
      <dgm:spPr/>
      <dgm:t>
        <a:bodyPr/>
        <a:lstStyle/>
        <a:p>
          <a:endParaRPr lang="en-US"/>
        </a:p>
      </dgm:t>
    </dgm:pt>
    <dgm:pt modelId="{E744695F-622B-488F-B99A-083DBEAE59AE}" type="sibTrans" cxnId="{37E9C186-E5EB-4312-B0F8-5B816E3AA22F}">
      <dgm:prSet/>
      <dgm:spPr/>
      <dgm:t>
        <a:bodyPr/>
        <a:lstStyle/>
        <a:p>
          <a:endParaRPr lang="en-US"/>
        </a:p>
      </dgm:t>
    </dgm:pt>
    <dgm:pt modelId="{FEAE14B0-22F1-45BF-B1E0-2F024724A855}" type="pres">
      <dgm:prSet presAssocID="{A28EC9B3-A361-48A6-9D74-029A4F3DE7C9}" presName="Name0" presStyleCnt="0">
        <dgm:presLayoutVars>
          <dgm:chMax val="7"/>
          <dgm:resizeHandles val="exact"/>
        </dgm:presLayoutVars>
      </dgm:prSet>
      <dgm:spPr/>
    </dgm:pt>
    <dgm:pt modelId="{C3C8F68A-06EB-40FB-8D01-584D4B515FD9}" type="pres">
      <dgm:prSet presAssocID="{A28EC9B3-A361-48A6-9D74-029A4F3DE7C9}" presName="comp1" presStyleCnt="0"/>
      <dgm:spPr/>
    </dgm:pt>
    <dgm:pt modelId="{CAC5F4DC-E24C-4918-9A27-59B8730D43AF}" type="pres">
      <dgm:prSet presAssocID="{A28EC9B3-A361-48A6-9D74-029A4F3DE7C9}" presName="circle1" presStyleLbl="node1" presStyleIdx="0" presStyleCnt="3"/>
      <dgm:spPr/>
    </dgm:pt>
    <dgm:pt modelId="{C53CCF3F-B5D9-45BF-98B2-A1C689897D40}" type="pres">
      <dgm:prSet presAssocID="{A28EC9B3-A361-48A6-9D74-029A4F3DE7C9}" presName="c1text" presStyleLbl="node1" presStyleIdx="0" presStyleCnt="3">
        <dgm:presLayoutVars>
          <dgm:bulletEnabled val="1"/>
        </dgm:presLayoutVars>
      </dgm:prSet>
      <dgm:spPr/>
    </dgm:pt>
    <dgm:pt modelId="{F261FD9C-63B8-44BC-8AC3-90FC8285E4F8}" type="pres">
      <dgm:prSet presAssocID="{A28EC9B3-A361-48A6-9D74-029A4F3DE7C9}" presName="comp2" presStyleCnt="0"/>
      <dgm:spPr/>
    </dgm:pt>
    <dgm:pt modelId="{B2195A95-2386-4666-86B1-96B6C957B75F}" type="pres">
      <dgm:prSet presAssocID="{A28EC9B3-A361-48A6-9D74-029A4F3DE7C9}" presName="circle2" presStyleLbl="node1" presStyleIdx="1" presStyleCnt="3"/>
      <dgm:spPr/>
    </dgm:pt>
    <dgm:pt modelId="{0DD4C6EB-AC50-44E4-B238-3C37A21EE132}" type="pres">
      <dgm:prSet presAssocID="{A28EC9B3-A361-48A6-9D74-029A4F3DE7C9}" presName="c2text" presStyleLbl="node1" presStyleIdx="1" presStyleCnt="3">
        <dgm:presLayoutVars>
          <dgm:bulletEnabled val="1"/>
        </dgm:presLayoutVars>
      </dgm:prSet>
      <dgm:spPr/>
    </dgm:pt>
    <dgm:pt modelId="{58A5DBE1-866B-46D9-8FAE-90A612101C9E}" type="pres">
      <dgm:prSet presAssocID="{A28EC9B3-A361-48A6-9D74-029A4F3DE7C9}" presName="comp3" presStyleCnt="0"/>
      <dgm:spPr/>
    </dgm:pt>
    <dgm:pt modelId="{78039B2B-F658-44A8-A753-C2F50061FD8F}" type="pres">
      <dgm:prSet presAssocID="{A28EC9B3-A361-48A6-9D74-029A4F3DE7C9}" presName="circle3" presStyleLbl="node1" presStyleIdx="2" presStyleCnt="3"/>
      <dgm:spPr/>
    </dgm:pt>
    <dgm:pt modelId="{62CBC18E-EA83-4F46-8100-6117B6EA1BDB}" type="pres">
      <dgm:prSet presAssocID="{A28EC9B3-A361-48A6-9D74-029A4F3DE7C9}" presName="c3text" presStyleLbl="node1" presStyleIdx="2" presStyleCnt="3">
        <dgm:presLayoutVars>
          <dgm:bulletEnabled val="1"/>
        </dgm:presLayoutVars>
      </dgm:prSet>
      <dgm:spPr/>
    </dgm:pt>
  </dgm:ptLst>
  <dgm:cxnLst>
    <dgm:cxn modelId="{A9181F30-B2A6-4773-B4BA-3CEDAE00D4D4}" srcId="{A28EC9B3-A361-48A6-9D74-029A4F3DE7C9}" destId="{639E816B-7944-41C1-918C-69D4D355E545}" srcOrd="1" destOrd="0" parTransId="{49904544-BAC8-4B0B-B3DB-54AE01566DCC}" sibTransId="{203634AD-F35A-4BB6-A282-7FB3D43D85BF}"/>
    <dgm:cxn modelId="{30629836-5473-409F-87BB-A07B5204CDC5}" type="presOf" srcId="{BC7E8E7B-849B-46E2-A66F-82CF1A92B395}" destId="{C53CCF3F-B5D9-45BF-98B2-A1C689897D40}" srcOrd="1" destOrd="0" presId="urn:microsoft.com/office/officeart/2005/8/layout/venn2"/>
    <dgm:cxn modelId="{3D75FA36-102B-4389-8570-9815EE1E4489}" type="presOf" srcId="{8F956836-DDD7-48C3-AEC0-8600AA5D3773}" destId="{62CBC18E-EA83-4F46-8100-6117B6EA1BDB}" srcOrd="1" destOrd="0" presId="urn:microsoft.com/office/officeart/2005/8/layout/venn2"/>
    <dgm:cxn modelId="{F717BB4C-6959-4527-B0DD-49550751693D}" type="presOf" srcId="{8F956836-DDD7-48C3-AEC0-8600AA5D3773}" destId="{78039B2B-F658-44A8-A753-C2F50061FD8F}" srcOrd="0" destOrd="0" presId="urn:microsoft.com/office/officeart/2005/8/layout/venn2"/>
    <dgm:cxn modelId="{706CB556-366B-4587-91F6-192B3D18B9FF}" srcId="{A28EC9B3-A361-48A6-9D74-029A4F3DE7C9}" destId="{BC7E8E7B-849B-46E2-A66F-82CF1A92B395}" srcOrd="0" destOrd="0" parTransId="{9FBAE9F8-157C-40C8-9E71-021C6E0D3B17}" sibTransId="{F0A840F9-1F6D-4A9B-A832-3F17E7419F29}"/>
    <dgm:cxn modelId="{37E9C186-E5EB-4312-B0F8-5B816E3AA22F}" srcId="{A28EC9B3-A361-48A6-9D74-029A4F3DE7C9}" destId="{8F956836-DDD7-48C3-AEC0-8600AA5D3773}" srcOrd="2" destOrd="0" parTransId="{8A7353CE-7148-4909-B61E-24DEFBE5B6CF}" sibTransId="{E744695F-622B-488F-B99A-083DBEAE59AE}"/>
    <dgm:cxn modelId="{F24E1B99-08E9-4DDF-AB63-C3AB508E20FC}" type="presOf" srcId="{BC7E8E7B-849B-46E2-A66F-82CF1A92B395}" destId="{CAC5F4DC-E24C-4918-9A27-59B8730D43AF}" srcOrd="0" destOrd="0" presId="urn:microsoft.com/office/officeart/2005/8/layout/venn2"/>
    <dgm:cxn modelId="{1B5B2ABB-06DF-4B58-AD95-6C48BF317E31}" type="presOf" srcId="{A28EC9B3-A361-48A6-9D74-029A4F3DE7C9}" destId="{FEAE14B0-22F1-45BF-B1E0-2F024724A855}" srcOrd="0" destOrd="0" presId="urn:microsoft.com/office/officeart/2005/8/layout/venn2"/>
    <dgm:cxn modelId="{AAA6B5C0-609C-4FF8-A239-0B344D7569FC}" type="presOf" srcId="{639E816B-7944-41C1-918C-69D4D355E545}" destId="{B2195A95-2386-4666-86B1-96B6C957B75F}" srcOrd="0" destOrd="0" presId="urn:microsoft.com/office/officeart/2005/8/layout/venn2"/>
    <dgm:cxn modelId="{8E0571F9-17C3-4C9F-A69C-5D6EF5B04D85}" type="presOf" srcId="{639E816B-7944-41C1-918C-69D4D355E545}" destId="{0DD4C6EB-AC50-44E4-B238-3C37A21EE132}" srcOrd="1" destOrd="0" presId="urn:microsoft.com/office/officeart/2005/8/layout/venn2"/>
    <dgm:cxn modelId="{92D7A600-9FAB-4CAA-9B34-C4B428974BE8}" type="presParOf" srcId="{FEAE14B0-22F1-45BF-B1E0-2F024724A855}" destId="{C3C8F68A-06EB-40FB-8D01-584D4B515FD9}" srcOrd="0" destOrd="0" presId="urn:microsoft.com/office/officeart/2005/8/layout/venn2"/>
    <dgm:cxn modelId="{B1CE56CC-47CE-4E83-B260-A0FD1C5CBA15}" type="presParOf" srcId="{C3C8F68A-06EB-40FB-8D01-584D4B515FD9}" destId="{CAC5F4DC-E24C-4918-9A27-59B8730D43AF}" srcOrd="0" destOrd="0" presId="urn:microsoft.com/office/officeart/2005/8/layout/venn2"/>
    <dgm:cxn modelId="{2116E977-41EC-4C6B-A345-1B072EFCB9E5}" type="presParOf" srcId="{C3C8F68A-06EB-40FB-8D01-584D4B515FD9}" destId="{C53CCF3F-B5D9-45BF-98B2-A1C689897D40}" srcOrd="1" destOrd="0" presId="urn:microsoft.com/office/officeart/2005/8/layout/venn2"/>
    <dgm:cxn modelId="{7267D205-DE22-4B2C-8667-7CCE0A0B1DE7}" type="presParOf" srcId="{FEAE14B0-22F1-45BF-B1E0-2F024724A855}" destId="{F261FD9C-63B8-44BC-8AC3-90FC8285E4F8}" srcOrd="1" destOrd="0" presId="urn:microsoft.com/office/officeart/2005/8/layout/venn2"/>
    <dgm:cxn modelId="{61DB73C8-30D0-4FE4-8AC6-5A284347382C}" type="presParOf" srcId="{F261FD9C-63B8-44BC-8AC3-90FC8285E4F8}" destId="{B2195A95-2386-4666-86B1-96B6C957B75F}" srcOrd="0" destOrd="0" presId="urn:microsoft.com/office/officeart/2005/8/layout/venn2"/>
    <dgm:cxn modelId="{063DA5B7-3DDF-4463-8E68-0FBFA0C3769F}" type="presParOf" srcId="{F261FD9C-63B8-44BC-8AC3-90FC8285E4F8}" destId="{0DD4C6EB-AC50-44E4-B238-3C37A21EE132}" srcOrd="1" destOrd="0" presId="urn:microsoft.com/office/officeart/2005/8/layout/venn2"/>
    <dgm:cxn modelId="{AED3B92F-A2CF-40DC-9D11-D63B8C8605BA}" type="presParOf" srcId="{FEAE14B0-22F1-45BF-B1E0-2F024724A855}" destId="{58A5DBE1-866B-46D9-8FAE-90A612101C9E}" srcOrd="2" destOrd="0" presId="urn:microsoft.com/office/officeart/2005/8/layout/venn2"/>
    <dgm:cxn modelId="{A27C0A4D-660D-4A88-81F2-51F33D986D79}" type="presParOf" srcId="{58A5DBE1-866B-46D9-8FAE-90A612101C9E}" destId="{78039B2B-F658-44A8-A753-C2F50061FD8F}" srcOrd="0" destOrd="0" presId="urn:microsoft.com/office/officeart/2005/8/layout/venn2"/>
    <dgm:cxn modelId="{BD294AF2-A844-429D-9044-936C63524942}" type="presParOf" srcId="{58A5DBE1-866B-46D9-8FAE-90A612101C9E}" destId="{62CBC18E-EA83-4F46-8100-6117B6EA1BD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5F4DC-E24C-4918-9A27-59B8730D43AF}">
      <dsp:nvSpPr>
        <dsp:cNvPr id="0" name=""/>
        <dsp:cNvSpPr/>
      </dsp:nvSpPr>
      <dsp:spPr>
        <a:xfrm>
          <a:off x="2986881" y="0"/>
          <a:ext cx="4114800" cy="411480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Artificial Intelligence</a:t>
          </a:r>
        </a:p>
      </dsp:txBody>
      <dsp:txXfrm>
        <a:off x="4325220" y="205739"/>
        <a:ext cx="1438122" cy="617220"/>
      </dsp:txXfrm>
    </dsp:sp>
    <dsp:sp modelId="{B2195A95-2386-4666-86B1-96B6C957B75F}">
      <dsp:nvSpPr>
        <dsp:cNvPr id="0" name=""/>
        <dsp:cNvSpPr/>
      </dsp:nvSpPr>
      <dsp:spPr>
        <a:xfrm>
          <a:off x="3501231" y="1028699"/>
          <a:ext cx="3086100" cy="308610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Generative AI</a:t>
          </a:r>
        </a:p>
      </dsp:txBody>
      <dsp:txXfrm>
        <a:off x="4325220" y="1221581"/>
        <a:ext cx="1438122" cy="578643"/>
      </dsp:txXfrm>
    </dsp:sp>
    <dsp:sp modelId="{78039B2B-F658-44A8-A753-C2F50061FD8F}">
      <dsp:nvSpPr>
        <dsp:cNvPr id="0" name=""/>
        <dsp:cNvSpPr/>
      </dsp:nvSpPr>
      <dsp:spPr>
        <a:xfrm>
          <a:off x="4015581" y="2057400"/>
          <a:ext cx="2057400" cy="205740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LLMs</a:t>
          </a:r>
          <a:br>
            <a:rPr lang="en-US" sz="1400" kern="1200" dirty="0"/>
          </a:br>
          <a:r>
            <a:rPr lang="en-US" sz="1400" kern="1200" dirty="0"/>
            <a:t>Large Language Models</a:t>
          </a:r>
        </a:p>
      </dsp:txBody>
      <dsp:txXfrm>
        <a:off x="4316880" y="2571750"/>
        <a:ext cx="1454801" cy="102870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3/28/2025</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3/28/2025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pi.openweathermap.org/data/2.5/weather?q=Boston,us&amp;appid=746587d15a45268f0222c580d120c436"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789915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https://tomhazledine.com/mapping-llm-embeddings-in-3d/</a:t>
            </a:r>
          </a:p>
        </p:txBody>
      </p:sp>
      <p:sp>
        <p:nvSpPr>
          <p:cNvPr id="4" name="Slide Number Placeholder 3"/>
          <p:cNvSpPr>
            <a:spLocks noGrp="1"/>
          </p:cNvSpPr>
          <p:nvPr>
            <p:ph type="sldNum" sz="quarter" idx="5"/>
          </p:nvPr>
        </p:nvSpPr>
        <p:spPr/>
        <p:txBody>
          <a:bodyPr/>
          <a:lstStyle/>
          <a:p>
            <a:fld id="{D5939589-3E79-4C82-AA4A-FE78234FAA59}" type="slidenum">
              <a:rPr lang="en-US" smtClean="0"/>
              <a:t>35</a:t>
            </a:fld>
            <a:endParaRPr lang="en-US" dirty="0"/>
          </a:p>
        </p:txBody>
      </p:sp>
    </p:spTree>
    <p:extLst>
      <p:ext uri="{BB962C8B-B14F-4D97-AF65-F5344CB8AC3E}">
        <p14:creationId xmlns:p14="http://schemas.microsoft.com/office/powerpoint/2010/main" val="3292625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59</a:t>
            </a:fld>
            <a:endParaRPr lang="en-US" dirty="0"/>
          </a:p>
        </p:txBody>
      </p:sp>
    </p:spTree>
    <p:extLst>
      <p:ext uri="{BB962C8B-B14F-4D97-AF65-F5344CB8AC3E}">
        <p14:creationId xmlns:p14="http://schemas.microsoft.com/office/powerpoint/2010/main" val="1422243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https://youtu.be/-ceIJx7zaBM?si=S9Vt_xgARWb_o8zp&amp;t=495</a:t>
            </a:r>
          </a:p>
        </p:txBody>
      </p:sp>
      <p:sp>
        <p:nvSpPr>
          <p:cNvPr id="4" name="Slide Number Placeholder 3"/>
          <p:cNvSpPr>
            <a:spLocks noGrp="1"/>
          </p:cNvSpPr>
          <p:nvPr>
            <p:ph type="sldNum" sz="quarter" idx="5"/>
          </p:nvPr>
        </p:nvSpPr>
        <p:spPr/>
        <p:txBody>
          <a:bodyPr/>
          <a:lstStyle/>
          <a:p>
            <a:fld id="{AD73B8C3-A209-4A55-9261-22C2A02B3159}" type="slidenum">
              <a:rPr lang="en-US" smtClean="0"/>
              <a:pPr/>
              <a:t>87</a:t>
            </a:fld>
            <a:endParaRPr lang="en-US"/>
          </a:p>
        </p:txBody>
      </p:sp>
    </p:spTree>
    <p:extLst>
      <p:ext uri="{BB962C8B-B14F-4D97-AF65-F5344CB8AC3E}">
        <p14:creationId xmlns:p14="http://schemas.microsoft.com/office/powerpoint/2010/main" val="1526216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ngrok</a:t>
            </a:r>
            <a:r>
              <a:rPr lang="en-US" dirty="0"/>
              <a:t>-skip-browser-warning</a:t>
            </a:r>
          </a:p>
        </p:txBody>
      </p:sp>
      <p:sp>
        <p:nvSpPr>
          <p:cNvPr id="4" name="Slide Number Placeholder 3"/>
          <p:cNvSpPr>
            <a:spLocks noGrp="1"/>
          </p:cNvSpPr>
          <p:nvPr>
            <p:ph type="sldNum" sz="quarter" idx="5"/>
          </p:nvPr>
        </p:nvSpPr>
        <p:spPr/>
        <p:txBody>
          <a:bodyPr/>
          <a:lstStyle/>
          <a:p>
            <a:fld id="{AD73B8C3-A209-4A55-9261-22C2A02B3159}" type="slidenum">
              <a:rPr lang="en-US" smtClean="0"/>
              <a:pPr/>
              <a:t>88</a:t>
            </a:fld>
            <a:endParaRPr lang="en-US"/>
          </a:p>
        </p:txBody>
      </p:sp>
    </p:spTree>
    <p:extLst>
      <p:ext uri="{BB962C8B-B14F-4D97-AF65-F5344CB8AC3E}">
        <p14:creationId xmlns:p14="http://schemas.microsoft.com/office/powerpoint/2010/main" val="281008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api.openweathermap.org/data/2.5/</a:t>
            </a:r>
            <a:r>
              <a:rPr lang="en-US" dirty="0" err="1">
                <a:hlinkClick r:id="rId3"/>
              </a:rPr>
              <a:t>weather?q</a:t>
            </a:r>
            <a:r>
              <a:rPr lang="en-US" dirty="0">
                <a:hlinkClick r:id="rId3"/>
              </a:rPr>
              <a:t>=</a:t>
            </a:r>
            <a:r>
              <a:rPr lang="en-US" dirty="0" err="1">
                <a:hlinkClick r:id="rId3"/>
              </a:rPr>
              <a:t>Boston,us&amp;appid</a:t>
            </a:r>
            <a:r>
              <a:rPr lang="en-US" dirty="0">
                <a:hlinkClick r:id="rId3"/>
              </a:rPr>
              <a:t>=746587d15a45268f0222c580d120c436</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91</a:t>
            </a:fld>
            <a:endParaRPr lang="en-US"/>
          </a:p>
        </p:txBody>
      </p:sp>
    </p:spTree>
    <p:extLst>
      <p:ext uri="{BB962C8B-B14F-4D97-AF65-F5344CB8AC3E}">
        <p14:creationId xmlns:p14="http://schemas.microsoft.com/office/powerpoint/2010/main" val="45632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F0F0F"/>
                </a:solidFill>
                <a:effectLst/>
                <a:highlight>
                  <a:srgbClr val="FFFFFF"/>
                </a:highlight>
                <a:latin typeface="Roboto" panose="02000000000000000000" pitchFamily="2" charset="0"/>
              </a:rPr>
              <a:t>Generative AI in a Nutshell - how to survive and thrive in the age of AI</a:t>
            </a:r>
            <a:endParaRPr lang="en-US" dirty="0"/>
          </a:p>
          <a:p>
            <a:r>
              <a:rPr lang="en-US" dirty="0"/>
              <a:t>https://www.youtube.com/watch?v=2IK3DFHRFfw</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235835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Deep Learning </a:t>
            </a:r>
            <a:r>
              <a:rPr lang="en-US"/>
              <a:t>(book)</a:t>
            </a:r>
            <a:endParaRPr lang="en-US" dirty="0"/>
          </a:p>
          <a:p>
            <a:endParaRPr lang="en-US" dirty="0"/>
          </a:p>
          <a:p>
            <a:r>
              <a:rPr lang="en-US" dirty="0"/>
              <a:t>https://developers.google.com/machine-learning/gan/generative#:~:text=%22Generative%22%20describes%20a%20class%20of,different%20kinds%20of%20data%20instances.</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898078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147156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56289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3305987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https://arxiv.org/pdf/2203.02155</a:t>
            </a:r>
          </a:p>
          <a:p>
            <a:r>
              <a:rPr lang="en-US" dirty="0" err="1"/>
              <a:t>instructGPT</a:t>
            </a:r>
            <a:r>
              <a:rPr lang="en-US" dirty="0"/>
              <a:t> </a:t>
            </a:r>
            <a:r>
              <a:rPr lang="en-US"/>
              <a:t>paper early 2022</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1447228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17</a:t>
            </a:fld>
            <a:endParaRPr kumimoji="1" lang="zh-CN" altLang="en-US"/>
          </a:p>
        </p:txBody>
      </p:sp>
    </p:spTree>
    <p:extLst>
      <p:ext uri="{BB962C8B-B14F-4D97-AF65-F5344CB8AC3E}">
        <p14:creationId xmlns:p14="http://schemas.microsoft.com/office/powerpoint/2010/main" val="53026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30</a:t>
            </a:fld>
            <a:endParaRPr lang="en-US" dirty="0"/>
          </a:p>
        </p:txBody>
      </p:sp>
    </p:spTree>
    <p:extLst>
      <p:ext uri="{BB962C8B-B14F-4D97-AF65-F5344CB8AC3E}">
        <p14:creationId xmlns:p14="http://schemas.microsoft.com/office/powerpoint/2010/main" val="3329782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57809"/>
            <a:ext cx="7983110" cy="3080335"/>
          </a:xfrm>
        </p:spPr>
        <p:txBody>
          <a:bodyPr lIns="0" tIns="0" rIns="0" bIns="0" anchor="b"/>
          <a:lstStyle>
            <a:lvl1pPr algn="l">
              <a:lnSpc>
                <a:spcPts val="5400"/>
              </a:lnSpc>
              <a:defRPr sz="5400" b="1" i="0" cap="none" spc="0" baseline="0">
                <a:solidFill>
                  <a:schemeClr val="bg1"/>
                </a:solidFill>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none"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59" y="4970638"/>
            <a:ext cx="9144000" cy="1280160"/>
          </a:xfrm>
        </p:spPr>
        <p:txBody>
          <a:bodyPr lIns="0" tIns="0" rIns="0" bIns="0" anchor="b" anchorCtr="0"/>
          <a:lstStyle>
            <a:lvl1pPr algn="l">
              <a:defRPr sz="4000" b="1" cap="none" spc="0" baseline="0">
                <a:solidFill>
                  <a:schemeClr val="tx1"/>
                </a:solidFill>
              </a:defRPr>
            </a:lvl1pPr>
          </a:lstStyle>
          <a:p>
            <a:r>
              <a:rPr lang="en-US" dirty="0"/>
              <a:t>Click to edit master title style</a:t>
            </a:r>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none"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2792897" y="585216"/>
            <a:ext cx="8965094" cy="2276856"/>
          </a:xfrm>
        </p:spPr>
        <p:txBody>
          <a:bodyPr lIns="0" tIns="0" rIns="0" anchor="b"/>
          <a:lstStyle>
            <a:lvl1pPr algn="r">
              <a:lnSpc>
                <a:spcPts val="4800"/>
              </a:lnSpc>
              <a:defRPr sz="4800" b="1" cap="none" spc="0" baseline="0">
                <a:solidFill>
                  <a:schemeClr val="bg1"/>
                </a:solidFill>
              </a:defRPr>
            </a:lvl1pPr>
          </a:lstStyle>
          <a:p>
            <a:r>
              <a:rPr lang="en-US" dirty="0"/>
              <a:t>Click to edit master title style</a:t>
            </a:r>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2047803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8514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none"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6775"/>
            <a:ext cx="8311102" cy="3080335"/>
          </a:xfrm>
        </p:spPr>
        <p:txBody>
          <a:bodyPr lIns="0" tIns="274320" rIns="0" bIns="0" anchor="t" anchorCtr="0"/>
          <a:lstStyle>
            <a:lvl1pPr algn="l">
              <a:lnSpc>
                <a:spcPts val="5400"/>
              </a:lnSpc>
              <a:defRPr sz="5400" b="1" i="0" cap="none" spc="0" baseline="0">
                <a:solidFill>
                  <a:schemeClr val="bg1"/>
                </a:solidFill>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none"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none"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none"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none"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6915572" y="685800"/>
            <a:ext cx="4754880" cy="5670550"/>
          </a:xfrm>
        </p:spPr>
        <p:txBody>
          <a:bodyPr lIns="0" tIns="0" rIns="0" bIns="0" anchor="ctr" anchorCtr="0"/>
          <a:lstStyle>
            <a:lvl1pPr algn="l">
              <a:defRPr sz="4000" b="1" cap="none" spc="0" baseline="0">
                <a:solidFill>
                  <a:schemeClr val="bg1"/>
                </a:solidFill>
              </a:defRPr>
            </a:lvl1pPr>
          </a:lstStyle>
          <a:p>
            <a:r>
              <a:rPr lang="en-US" dirty="0"/>
              <a:t>Click to edit master title style</a:t>
            </a:r>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60" y="301752"/>
            <a:ext cx="4663438" cy="2441448"/>
          </a:xfrm>
        </p:spPr>
        <p:txBody>
          <a:bodyPr lIns="0" tIns="0" rIns="0" bIns="0" anchor="ctr" anchorCtr="0"/>
          <a:lstStyle>
            <a:lvl1pPr algn="l">
              <a:lnSpc>
                <a:spcPts val="4000"/>
              </a:lnSpc>
              <a:spcBef>
                <a:spcPts val="1000"/>
              </a:spcBef>
              <a:defRPr sz="4000" b="1" i="0" cap="none" spc="0" baseline="0"/>
            </a:lvl1pPr>
          </a:lstStyle>
          <a:p>
            <a:r>
              <a:rPr lang="en-US" dirty="0"/>
              <a:t>Click to edit master title style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 id="2147483734" r:id="rId16"/>
    <p:sldLayoutId id="2147483735" r:id="rId17"/>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36.jpeg"/><Relationship Id="rId20"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svg"/><Relationship Id="rId23" Type="http://schemas.openxmlformats.org/officeDocument/2006/relationships/image" Target="../media/image43.pn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2IK3DFHRFfw" TargetMode="External"/><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9.svg"/></Relationships>
</file>

<file path=ppt/slides/_rels/slide3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jalammar.github.io/illustrated-word2vec/" TargetMode="External"/><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omhazledine.com/mapping-llm-embeddings-in-3d/"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37.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2.svg"/><Relationship Id="rId3" Type="http://schemas.openxmlformats.org/officeDocument/2006/relationships/image" Target="../media/image75.png"/><Relationship Id="rId7" Type="http://schemas.openxmlformats.org/officeDocument/2006/relationships/image" Target="../media/image77.png"/><Relationship Id="rId12" Type="http://schemas.openxmlformats.org/officeDocument/2006/relationships/image" Target="../media/image81.png"/><Relationship Id="rId2" Type="http://schemas.openxmlformats.org/officeDocument/2006/relationships/hyperlink" Target="https://github.com/openai/chatgpt-retrieval-plugin" TargetMode="External"/><Relationship Id="rId1" Type="http://schemas.openxmlformats.org/officeDocument/2006/relationships/slideLayout" Target="../slideLayouts/slideLayout14.xml"/><Relationship Id="rId6" Type="http://schemas.openxmlformats.org/officeDocument/2006/relationships/image" Target="../media/image55.svg"/><Relationship Id="rId11" Type="http://schemas.openxmlformats.org/officeDocument/2006/relationships/image" Target="../media/image26.png"/><Relationship Id="rId5" Type="http://schemas.openxmlformats.org/officeDocument/2006/relationships/image" Target="../media/image54.png"/><Relationship Id="rId15" Type="http://schemas.openxmlformats.org/officeDocument/2006/relationships/image" Target="../media/image84.svg"/><Relationship Id="rId10" Type="http://schemas.openxmlformats.org/officeDocument/2006/relationships/image" Target="../media/image80.svg"/><Relationship Id="rId4" Type="http://schemas.openxmlformats.org/officeDocument/2006/relationships/image" Target="../media/image76.png"/><Relationship Id="rId9" Type="http://schemas.openxmlformats.org/officeDocument/2006/relationships/image" Target="../media/image79.png"/><Relationship Id="rId1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hyperlink" Target="http://www.impromptubook.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hyperlink" Target="https://arxiv.org/abs/2210.03629" TargetMode="External"/><Relationship Id="rId4" Type="http://schemas.openxmlformats.org/officeDocument/2006/relationships/hyperlink" Target="https://arxiv.org/abs/2205.00445"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92.png"/><Relationship Id="rId4" Type="http://schemas.openxmlformats.org/officeDocument/2006/relationships/image" Target="../media/image91.sv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91.svg"/><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96.svg"/><Relationship Id="rId3" Type="http://schemas.openxmlformats.org/officeDocument/2006/relationships/image" Target="../media/image91.svg"/><Relationship Id="rId7" Type="http://schemas.openxmlformats.org/officeDocument/2006/relationships/image" Target="../media/image104.svg"/><Relationship Id="rId12" Type="http://schemas.openxmlformats.org/officeDocument/2006/relationships/image" Target="../media/image95.png"/><Relationship Id="rId17" Type="http://schemas.openxmlformats.org/officeDocument/2006/relationships/image" Target="../media/image100.svg"/><Relationship Id="rId2" Type="http://schemas.openxmlformats.org/officeDocument/2006/relationships/image" Target="../media/image90.png"/><Relationship Id="rId16"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94.svg"/><Relationship Id="rId15" Type="http://schemas.openxmlformats.org/officeDocument/2006/relationships/image" Target="../media/image98.svg"/><Relationship Id="rId10" Type="http://schemas.openxmlformats.org/officeDocument/2006/relationships/image" Target="../media/image107.png"/><Relationship Id="rId4" Type="http://schemas.openxmlformats.org/officeDocument/2006/relationships/image" Target="../media/image93.png"/><Relationship Id="rId9" Type="http://schemas.openxmlformats.org/officeDocument/2006/relationships/image" Target="../media/image106.svg"/><Relationship Id="rId14" Type="http://schemas.openxmlformats.org/officeDocument/2006/relationships/image" Target="../media/image97.png"/></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11.png"/><Relationship Id="rId2"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110.svg"/><Relationship Id="rId5" Type="http://schemas.openxmlformats.org/officeDocument/2006/relationships/image" Target="../media/image93.png"/><Relationship Id="rId4" Type="http://schemas.openxmlformats.org/officeDocument/2006/relationships/image" Target="../media/image91.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openai/evals" TargetMode="External"/><Relationship Id="rId2" Type="http://schemas.openxmlformats.org/officeDocument/2006/relationships/hyperlink" Target="https://platform.openai.com/docs/guides/gpt/function-calling"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s://platform.openai.com/docs/assistants/tools" TargetMode="External"/><Relationship Id="rId2" Type="http://schemas.openxmlformats.org/officeDocument/2006/relationships/hyperlink" Target="https://platform.openai.com/docs/models" TargetMode="Externa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7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7.svg"/><Relationship Id="rId3" Type="http://schemas.openxmlformats.org/officeDocument/2006/relationships/image" Target="../media/image53.svg"/><Relationship Id="rId7" Type="http://schemas.openxmlformats.org/officeDocument/2006/relationships/image" Target="../media/image133.svg"/><Relationship Id="rId12" Type="http://schemas.openxmlformats.org/officeDocument/2006/relationships/image" Target="../media/image136.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55.svg"/><Relationship Id="rId5" Type="http://schemas.openxmlformats.org/officeDocument/2006/relationships/image" Target="../media/image13.svg"/><Relationship Id="rId15" Type="http://schemas.openxmlformats.org/officeDocument/2006/relationships/image" Target="../media/image139.sv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135.svg"/><Relationship Id="rId14" Type="http://schemas.openxmlformats.org/officeDocument/2006/relationships/image" Target="../media/image138.png"/></Relationships>
</file>

<file path=ppt/slides/_rels/slide71.xml.rels><?xml version="1.0" encoding="UTF-8" standalone="yes"?>
<Relationships xmlns="http://schemas.openxmlformats.org/package/2006/relationships"><Relationship Id="rId3" Type="http://schemas.openxmlformats.org/officeDocument/2006/relationships/hyperlink" Target="https://openai.com/research/whisper" TargetMode="External"/><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11.png"/><Relationship Id="rId7" Type="http://schemas.openxmlformats.org/officeDocument/2006/relationships/image" Target="../media/image145.png"/><Relationship Id="rId2" Type="http://schemas.openxmlformats.org/officeDocument/2006/relationships/image" Target="../media/image89.png"/><Relationship Id="rId1" Type="http://schemas.openxmlformats.org/officeDocument/2006/relationships/slideLayout" Target="../slideLayouts/slideLayout14.xml"/><Relationship Id="rId6" Type="http://schemas.openxmlformats.org/officeDocument/2006/relationships/image" Target="../media/image144.png"/><Relationship Id="rId5" Type="http://schemas.microsoft.com/office/2007/relationships/hdphoto" Target="../media/hdphoto1.wdp"/><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s://download.ngrok.com/" TargetMode="External"/><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11.png"/><Relationship Id="rId2" Type="http://schemas.openxmlformats.org/officeDocument/2006/relationships/image" Target="../media/image76.png"/><Relationship Id="rId1" Type="http://schemas.openxmlformats.org/officeDocument/2006/relationships/slideLayout" Target="../slideLayouts/slideLayout14.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5.xml"/><Relationship Id="rId4" Type="http://schemas.openxmlformats.org/officeDocument/2006/relationships/image" Target="../media/image161.png"/></Relationships>
</file>

<file path=ppt/slides/_rels/slide8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5.xml"/><Relationship Id="rId5" Type="http://schemas.openxmlformats.org/officeDocument/2006/relationships/image" Target="../media/image172.svg"/><Relationship Id="rId4" Type="http://schemas.openxmlformats.org/officeDocument/2006/relationships/image" Target="../media/image171.png"/></Relationships>
</file>

<file path=ppt/slides/_rels/slide9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Programming</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GPTs</a:t>
            </a:r>
          </a:p>
        </p:txBody>
      </p:sp>
      <p:pic>
        <p:nvPicPr>
          <p:cNvPr id="4" name="Picture 3" descr="A blue and orange parrot&#10;&#10;Description automatically generated">
            <a:extLst>
              <a:ext uri="{FF2B5EF4-FFF2-40B4-BE49-F238E27FC236}">
                <a16:creationId xmlns:a16="http://schemas.microsoft.com/office/drawing/2014/main" id="{66D1045F-CFF6-789B-6C7E-54CE26D93D91}"/>
              </a:ext>
            </a:extLst>
          </p:cNvPr>
          <p:cNvPicPr>
            <a:picLocks noChangeAspect="1"/>
          </p:cNvPicPr>
          <p:nvPr/>
        </p:nvPicPr>
        <p:blipFill>
          <a:blip r:embed="rId3"/>
          <a:stretch>
            <a:fillRect/>
          </a:stretch>
        </p:blipFill>
        <p:spPr>
          <a:xfrm>
            <a:off x="6916649" y="594746"/>
            <a:ext cx="4693240" cy="5686795"/>
          </a:xfrm>
          <a:prstGeom prst="rect">
            <a:avLst/>
          </a:prstGeom>
        </p:spPr>
      </p:pic>
    </p:spTree>
    <p:extLst>
      <p:ext uri="{BB962C8B-B14F-4D97-AF65-F5344CB8AC3E}">
        <p14:creationId xmlns:p14="http://schemas.microsoft.com/office/powerpoint/2010/main" val="1937529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5ABCF56-5D35-D42A-38DE-701E7E4A61C3}"/>
              </a:ext>
            </a:extLst>
          </p:cNvPr>
          <p:cNvPicPr>
            <a:picLocks noGrp="1" noChangeAspect="1"/>
          </p:cNvPicPr>
          <p:nvPr>
            <p:ph sz="quarter" idx="15"/>
          </p:nvPr>
        </p:nvPicPr>
        <p:blipFill>
          <a:blip r:embed="rId3"/>
          <a:stretch>
            <a:fillRect/>
          </a:stretch>
        </p:blipFill>
        <p:spPr>
          <a:xfrm>
            <a:off x="1279525" y="1612900"/>
            <a:ext cx="4664075" cy="4664075"/>
          </a:xfrm>
        </p:spPr>
      </p:pic>
      <p:sp>
        <p:nvSpPr>
          <p:cNvPr id="2" name="Title 1">
            <a:extLst>
              <a:ext uri="{FF2B5EF4-FFF2-40B4-BE49-F238E27FC236}">
                <a16:creationId xmlns:a16="http://schemas.microsoft.com/office/drawing/2014/main" id="{6CC47AC9-31F2-4E8D-160D-A6811E2C43FB}"/>
              </a:ext>
            </a:extLst>
          </p:cNvPr>
          <p:cNvSpPr>
            <a:spLocks noGrp="1"/>
          </p:cNvSpPr>
          <p:nvPr>
            <p:ph type="title"/>
          </p:nvPr>
        </p:nvSpPr>
        <p:spPr/>
        <p:txBody>
          <a:bodyPr/>
          <a:lstStyle/>
          <a:p>
            <a:r>
              <a:rPr lang="en-US" dirty="0"/>
              <a:t>GPTs </a:t>
            </a:r>
            <a:r>
              <a:rPr lang="en-US" sz="1800" dirty="0">
                <a:effectLst/>
                <a:latin typeface="Calibri" panose="020F0502020204030204" pitchFamily="34" charset="0"/>
                <a:ea typeface="Calibri" panose="020F0502020204030204" pitchFamily="34" charset="0"/>
                <a:cs typeface="Times New Roman" panose="02020603050405020304" pitchFamily="18" charset="0"/>
              </a:rPr>
              <a:t>have been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pre-trained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massive amounts of text from the internet and can produce coherent and diverse responses on almost any topic. They can also perform various tasks, such as answering questions, summarizing texts, generating images, and more. </a:t>
            </a:r>
            <a:endParaRPr lang="en-US" dirty="0"/>
          </a:p>
        </p:txBody>
      </p:sp>
      <p:sp>
        <p:nvSpPr>
          <p:cNvPr id="8" name="Title 1">
            <a:extLst>
              <a:ext uri="{FF2B5EF4-FFF2-40B4-BE49-F238E27FC236}">
                <a16:creationId xmlns:a16="http://schemas.microsoft.com/office/drawing/2014/main" id="{62958897-E669-1275-3FFF-D41F01580B1C}"/>
              </a:ext>
            </a:extLst>
          </p:cNvPr>
          <p:cNvSpPr txBox="1">
            <a:spLocks/>
          </p:cNvSpPr>
          <p:nvPr/>
        </p:nvSpPr>
        <p:spPr>
          <a:xfrm>
            <a:off x="1280160" y="301752"/>
            <a:ext cx="4663438" cy="2441448"/>
          </a:xfrm>
          <a:prstGeom prst="rect">
            <a:avLst/>
          </a:prstGeom>
        </p:spPr>
        <p:txBody>
          <a:bodyPr vert="horz" lIns="0" tIns="0" rIns="0" bIns="0" rtlCol="0" anchor="ctr" anchorCtr="0">
            <a:noAutofit/>
          </a:bodyPr>
          <a:lstStyle>
            <a:lvl1pPr algn="l" defTabSz="914400" rtl="0" eaLnBrk="1" latinLnBrk="0" hangingPunct="1">
              <a:lnSpc>
                <a:spcPts val="4000"/>
              </a:lnSpc>
              <a:spcBef>
                <a:spcPct val="0"/>
              </a:spcBef>
              <a:buNone/>
              <a:defRPr sz="4000" b="1" kern="1200" cap="none" spc="0" baseline="0">
                <a:solidFill>
                  <a:schemeClr val="bg1"/>
                </a:solidFill>
                <a:latin typeface="+mj-lt"/>
                <a:ea typeface="+mj-ea"/>
                <a:cs typeface="+mj-cs"/>
              </a:defRPr>
            </a:lvl1pPr>
          </a:lstStyle>
          <a:p>
            <a:r>
              <a:rPr lang="en-US" dirty="0">
                <a:solidFill>
                  <a:schemeClr val="tx1"/>
                </a:solidFill>
              </a:rPr>
              <a:t>Pre-trained</a:t>
            </a:r>
          </a:p>
        </p:txBody>
      </p:sp>
      <p:pic>
        <p:nvPicPr>
          <p:cNvPr id="13" name="Picture 12">
            <a:extLst>
              <a:ext uri="{FF2B5EF4-FFF2-40B4-BE49-F238E27FC236}">
                <a16:creationId xmlns:a16="http://schemas.microsoft.com/office/drawing/2014/main" id="{BE29A604-2142-12F7-AFFB-F4930D08C5F8}"/>
              </a:ext>
            </a:extLst>
          </p:cNvPr>
          <p:cNvPicPr>
            <a:picLocks noChangeAspect="1"/>
          </p:cNvPicPr>
          <p:nvPr/>
        </p:nvPicPr>
        <p:blipFill>
          <a:blip r:embed="rId4">
            <a:duotone>
              <a:schemeClr val="accent2">
                <a:shade val="45000"/>
                <a:satMod val="135000"/>
              </a:schemeClr>
              <a:prstClr val="white"/>
            </a:duotone>
          </a:blip>
          <a:stretch>
            <a:fillRect/>
          </a:stretch>
        </p:blipFill>
        <p:spPr>
          <a:xfrm>
            <a:off x="4211792" y="953015"/>
            <a:ext cx="913258" cy="914400"/>
          </a:xfrm>
          <a:prstGeom prst="rect">
            <a:avLst/>
          </a:prstGeom>
        </p:spPr>
      </p:pic>
    </p:spTree>
    <p:extLst>
      <p:ext uri="{BB962C8B-B14F-4D97-AF65-F5344CB8AC3E}">
        <p14:creationId xmlns:p14="http://schemas.microsoft.com/office/powerpoint/2010/main" val="714983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59E8-81A5-D10B-FB56-A24A0A2159F1}"/>
              </a:ext>
            </a:extLst>
          </p:cNvPr>
          <p:cNvSpPr>
            <a:spLocks noGrp="1"/>
          </p:cNvSpPr>
          <p:nvPr>
            <p:ph type="ctrTitle"/>
          </p:nvPr>
        </p:nvSpPr>
        <p:spPr/>
        <p:txBody>
          <a:bodyPr/>
          <a:lstStyle/>
          <a:p>
            <a:r>
              <a:rPr lang="en-US" dirty="0"/>
              <a:t>GPT Apps</a:t>
            </a:r>
          </a:p>
        </p:txBody>
      </p:sp>
      <p:sp>
        <p:nvSpPr>
          <p:cNvPr id="17" name="Text Placeholder 16">
            <a:extLst>
              <a:ext uri="{FF2B5EF4-FFF2-40B4-BE49-F238E27FC236}">
                <a16:creationId xmlns:a16="http://schemas.microsoft.com/office/drawing/2014/main" id="{38F1FF7F-2DA8-7518-8D34-D540E6DED35C}"/>
              </a:ext>
            </a:extLst>
          </p:cNvPr>
          <p:cNvSpPr>
            <a:spLocks noGrp="1"/>
          </p:cNvSpPr>
          <p:nvPr>
            <p:ph type="body" sz="quarter" idx="14"/>
          </p:nvPr>
        </p:nvSpPr>
        <p:spPr/>
        <p:txBody>
          <a:bodyPr/>
          <a:lstStyle/>
          <a:p>
            <a:r>
              <a:rPr lang="en-US" dirty="0"/>
              <a:t>From a chatbot to an army of agents</a:t>
            </a:r>
          </a:p>
        </p:txBody>
      </p:sp>
      <p:sp>
        <p:nvSpPr>
          <p:cNvPr id="3" name="Rectangle: Rounded Corners 2">
            <a:extLst>
              <a:ext uri="{FF2B5EF4-FFF2-40B4-BE49-F238E27FC236}">
                <a16:creationId xmlns:a16="http://schemas.microsoft.com/office/drawing/2014/main" id="{DB6D2792-E716-85A2-1678-FA5C35FD94A0}"/>
              </a:ext>
            </a:extLst>
          </p:cNvPr>
          <p:cNvSpPr/>
          <p:nvPr/>
        </p:nvSpPr>
        <p:spPr>
          <a:xfrm>
            <a:off x="7457392" y="1752600"/>
            <a:ext cx="1752600" cy="9906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a:t>
            </a:r>
            <a:br>
              <a:rPr lang="en-US" b="1" dirty="0">
                <a:latin typeface="Arial" pitchFamily="34" charset="0"/>
                <a:cs typeface="Arial" pitchFamily="34" charset="0"/>
              </a:rPr>
            </a:br>
            <a:r>
              <a:rPr lang="en-US" b="1" dirty="0">
                <a:latin typeface="Arial" pitchFamily="34" charset="0"/>
                <a:cs typeface="Arial" pitchFamily="34" charset="0"/>
              </a:rPr>
              <a:t>Sumi</a:t>
            </a:r>
          </a:p>
        </p:txBody>
      </p:sp>
      <p:sp>
        <p:nvSpPr>
          <p:cNvPr id="16" name="Rectangle: Rounded Corners 15">
            <a:extLst>
              <a:ext uri="{FF2B5EF4-FFF2-40B4-BE49-F238E27FC236}">
                <a16:creationId xmlns:a16="http://schemas.microsoft.com/office/drawing/2014/main" id="{FB6A0591-A6C8-8B3C-2982-B9097BCF3CBA}"/>
              </a:ext>
            </a:extLst>
          </p:cNvPr>
          <p:cNvSpPr/>
          <p:nvPr/>
        </p:nvSpPr>
        <p:spPr>
          <a:xfrm>
            <a:off x="7457392" y="2937711"/>
            <a:ext cx="1752600" cy="9906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a:t>
            </a:r>
            <a:br>
              <a:rPr lang="en-US" b="1" dirty="0">
                <a:latin typeface="Arial" pitchFamily="34" charset="0"/>
                <a:cs typeface="Arial" pitchFamily="34" charset="0"/>
              </a:rPr>
            </a:br>
            <a:r>
              <a:rPr lang="en-US" b="1" dirty="0">
                <a:latin typeface="Arial" pitchFamily="34" charset="0"/>
                <a:cs typeface="Arial" pitchFamily="34" charset="0"/>
              </a:rPr>
              <a:t>Ragu</a:t>
            </a:r>
          </a:p>
        </p:txBody>
      </p:sp>
      <p:sp>
        <p:nvSpPr>
          <p:cNvPr id="18" name="Rectangle: Rounded Corners 17">
            <a:extLst>
              <a:ext uri="{FF2B5EF4-FFF2-40B4-BE49-F238E27FC236}">
                <a16:creationId xmlns:a16="http://schemas.microsoft.com/office/drawing/2014/main" id="{F6C2F373-2463-1512-E1A0-ACCC070866DD}"/>
              </a:ext>
            </a:extLst>
          </p:cNvPr>
          <p:cNvSpPr/>
          <p:nvPr/>
        </p:nvSpPr>
        <p:spPr>
          <a:xfrm>
            <a:off x="9438592" y="1752600"/>
            <a:ext cx="1752600" cy="9906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a:t>
            </a:r>
            <a:br>
              <a:rPr lang="en-US" b="1" dirty="0">
                <a:latin typeface="Arial" pitchFamily="34" charset="0"/>
                <a:cs typeface="Arial" pitchFamily="34" charset="0"/>
              </a:rPr>
            </a:br>
            <a:r>
              <a:rPr lang="en-US" b="1" dirty="0">
                <a:latin typeface="Arial" pitchFamily="34" charset="0"/>
                <a:cs typeface="Arial" pitchFamily="34" charset="0"/>
              </a:rPr>
              <a:t>Codi</a:t>
            </a:r>
          </a:p>
        </p:txBody>
      </p:sp>
      <p:sp>
        <p:nvSpPr>
          <p:cNvPr id="19" name="Rectangle: Rounded Corners 18">
            <a:extLst>
              <a:ext uri="{FF2B5EF4-FFF2-40B4-BE49-F238E27FC236}">
                <a16:creationId xmlns:a16="http://schemas.microsoft.com/office/drawing/2014/main" id="{F71FE6B9-6DFC-401E-FBD2-F486ABF76BF1}"/>
              </a:ext>
            </a:extLst>
          </p:cNvPr>
          <p:cNvSpPr/>
          <p:nvPr/>
        </p:nvSpPr>
        <p:spPr>
          <a:xfrm>
            <a:off x="9438592" y="2937711"/>
            <a:ext cx="1752600" cy="9906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a:t>
            </a:r>
            <a:br>
              <a:rPr lang="en-US" b="1" dirty="0">
                <a:latin typeface="Arial" pitchFamily="34" charset="0"/>
                <a:cs typeface="Arial" pitchFamily="34" charset="0"/>
              </a:rPr>
            </a:br>
            <a:r>
              <a:rPr lang="en-US" b="1" dirty="0">
                <a:latin typeface="Arial" pitchFamily="34" charset="0"/>
                <a:cs typeface="Arial" pitchFamily="34" charset="0"/>
              </a:rPr>
              <a:t>Jarvis</a:t>
            </a:r>
          </a:p>
        </p:txBody>
      </p:sp>
      <p:sp>
        <p:nvSpPr>
          <p:cNvPr id="20" name="Rectangle: Rounded Corners 19">
            <a:extLst>
              <a:ext uri="{FF2B5EF4-FFF2-40B4-BE49-F238E27FC236}">
                <a16:creationId xmlns:a16="http://schemas.microsoft.com/office/drawing/2014/main" id="{4A5E8B7D-E8B5-97F8-5F08-F5A63661BBFF}"/>
              </a:ext>
            </a:extLst>
          </p:cNvPr>
          <p:cNvSpPr/>
          <p:nvPr/>
        </p:nvSpPr>
        <p:spPr>
          <a:xfrm>
            <a:off x="7457392" y="4122822"/>
            <a:ext cx="1752600" cy="9906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latin typeface="Segoe UI Emoji" panose="020B0502040204020203" pitchFamily="34" charset="0"/>
                <a:ea typeface="Calibri" panose="020F0502020204030204" pitchFamily="34" charset="0"/>
                <a:cs typeface="Segoe UI Emoji" panose="020B0502040204020203" pitchFamily="34" charset="0"/>
              </a:rPr>
              <a:t>👁️‍🗨️</a:t>
            </a:r>
            <a:br>
              <a:rPr lang="en-US" b="1" dirty="0">
                <a:latin typeface="Arial" pitchFamily="34" charset="0"/>
                <a:cs typeface="Arial" pitchFamily="34" charset="0"/>
              </a:rPr>
            </a:br>
            <a:r>
              <a:rPr lang="en-US" b="1" dirty="0">
                <a:latin typeface="Arial" pitchFamily="34" charset="0"/>
                <a:cs typeface="Arial" pitchFamily="34" charset="0"/>
              </a:rPr>
              <a:t>Visio</a:t>
            </a:r>
          </a:p>
        </p:txBody>
      </p:sp>
      <p:sp>
        <p:nvSpPr>
          <p:cNvPr id="21" name="Rectangle: Rounded Corners 20">
            <a:extLst>
              <a:ext uri="{FF2B5EF4-FFF2-40B4-BE49-F238E27FC236}">
                <a16:creationId xmlns:a16="http://schemas.microsoft.com/office/drawing/2014/main" id="{20229929-E0CE-D19A-EC37-3B776BE21B6C}"/>
              </a:ext>
            </a:extLst>
          </p:cNvPr>
          <p:cNvSpPr/>
          <p:nvPr/>
        </p:nvSpPr>
        <p:spPr>
          <a:xfrm>
            <a:off x="9438592" y="4114801"/>
            <a:ext cx="1752600" cy="9906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latin typeface="Segoe UI Emoji" panose="020B0502040204020203" pitchFamily="34" charset="0"/>
                <a:ea typeface="Calibri" panose="020F0502020204030204" pitchFamily="34" charset="0"/>
                <a:cs typeface="Segoe UI Emoji" panose="020B0502040204020203" pitchFamily="34" charset="0"/>
              </a:rPr>
              <a:t>🎨</a:t>
            </a:r>
            <a:br>
              <a:rPr lang="en-US" b="1" dirty="0">
                <a:latin typeface="Arial" pitchFamily="34" charset="0"/>
                <a:cs typeface="Arial" pitchFamily="34" charset="0"/>
              </a:rPr>
            </a:br>
            <a:r>
              <a:rPr lang="en-US" b="1" dirty="0" err="1">
                <a:latin typeface="Arial" pitchFamily="34" charset="0"/>
                <a:cs typeface="Arial" pitchFamily="34" charset="0"/>
              </a:rPr>
              <a:t>Dalle</a:t>
            </a:r>
            <a:endParaRPr lang="en-US" b="1" dirty="0">
              <a:latin typeface="Arial" pitchFamily="34" charset="0"/>
              <a:cs typeface="Arial" pitchFamily="34" charset="0"/>
            </a:endParaRPr>
          </a:p>
        </p:txBody>
      </p:sp>
      <p:sp>
        <p:nvSpPr>
          <p:cNvPr id="22" name="Rectangle: Rounded Corners 21">
            <a:extLst>
              <a:ext uri="{FF2B5EF4-FFF2-40B4-BE49-F238E27FC236}">
                <a16:creationId xmlns:a16="http://schemas.microsoft.com/office/drawing/2014/main" id="{79412B4D-5A3A-243D-7591-BD822F5CEBD3}"/>
              </a:ext>
            </a:extLst>
          </p:cNvPr>
          <p:cNvSpPr/>
          <p:nvPr/>
        </p:nvSpPr>
        <p:spPr>
          <a:xfrm>
            <a:off x="2735579" y="3433011"/>
            <a:ext cx="1752600" cy="990600"/>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latin typeface="Segoe UI Emoji" panose="020B0502040204020203" pitchFamily="34" charset="0"/>
                <a:ea typeface="Calibri" panose="020F0502020204030204" pitchFamily="34" charset="0"/>
                <a:cs typeface="Segoe UI Emoji" panose="020B0502040204020203" pitchFamily="34" charset="0"/>
              </a:rPr>
              <a:t>🤖</a:t>
            </a:r>
            <a:br>
              <a:rPr lang="en-US" b="1" dirty="0">
                <a:latin typeface="Arial" pitchFamily="34" charset="0"/>
                <a:cs typeface="Arial" pitchFamily="34" charset="0"/>
              </a:rPr>
            </a:br>
            <a:r>
              <a:rPr lang="en-US" b="1" dirty="0">
                <a:latin typeface="Arial" pitchFamily="34" charset="0"/>
                <a:cs typeface="Arial" pitchFamily="34" charset="0"/>
              </a:rPr>
              <a:t>Chatty</a:t>
            </a:r>
          </a:p>
        </p:txBody>
      </p:sp>
    </p:spTree>
    <p:extLst>
      <p:ext uri="{BB962C8B-B14F-4D97-AF65-F5344CB8AC3E}">
        <p14:creationId xmlns:p14="http://schemas.microsoft.com/office/powerpoint/2010/main" val="1901327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47F55888-571D-F9ED-4C2F-6676A8FCEB21}"/>
              </a:ext>
            </a:extLst>
          </p:cNvPr>
          <p:cNvPicPr>
            <a:picLocks noChangeAspect="1"/>
          </p:cNvPicPr>
          <p:nvPr/>
        </p:nvPicPr>
        <p:blipFill>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23799778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6B7C61F-0986-E391-AA95-2060FD9E7DE6}"/>
              </a:ext>
            </a:extLst>
          </p:cNvPr>
          <p:cNvPicPr>
            <a:picLocks noChangeAspect="1"/>
          </p:cNvPicPr>
          <p:nvPr/>
        </p:nvPicPr>
        <p:blipFill>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11652363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B92C590-8CC9-C89C-A9E0-DA77AFECFDB6}"/>
              </a:ext>
            </a:extLst>
          </p:cNvPr>
          <p:cNvPicPr>
            <a:picLocks noChangeAspect="1"/>
          </p:cNvPicPr>
          <p:nvPr/>
        </p:nvPicPr>
        <p:blipFill rotWithShape="1">
          <a:blip r:embed="rId2"/>
          <a:srcRect/>
          <a:stretch/>
        </p:blipFill>
        <p:spPr bwMode="auto">
          <a:xfrm>
            <a:off x="20" y="10"/>
            <a:ext cx="12191980" cy="68579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75559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4131F515-4D43-17FE-43B6-4DB0BE4E760E}"/>
              </a:ext>
            </a:extLst>
          </p:cNvPr>
          <p:cNvPicPr>
            <a:picLocks noChangeAspect="1"/>
          </p:cNvPicPr>
          <p:nvPr/>
        </p:nvPicPr>
        <p:blipFill rotWithShape="1">
          <a:blip r:embed="rId2"/>
          <a:srcRect/>
          <a:stretch/>
        </p:blipFill>
        <p:spPr bwMode="auto">
          <a:xfrm>
            <a:off x="20" y="10"/>
            <a:ext cx="12191980" cy="68579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61698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44D106D-03E9-E011-2E83-48BB2F766529}"/>
              </a:ext>
            </a:extLst>
          </p:cNvPr>
          <p:cNvPicPr>
            <a:picLocks noChangeAspect="1"/>
          </p:cNvPicPr>
          <p:nvPr/>
        </p:nvPicPr>
        <p:blipFill>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1197699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hat&#10;&#10;Description automatically generated">
            <a:extLst>
              <a:ext uri="{FF2B5EF4-FFF2-40B4-BE49-F238E27FC236}">
                <a16:creationId xmlns:a16="http://schemas.microsoft.com/office/drawing/2014/main" id="{0752F5DF-53FF-0076-1E53-EC573287B261}"/>
              </a:ext>
            </a:extLst>
          </p:cNvPr>
          <p:cNvPicPr>
            <a:picLocks noChangeAspect="1"/>
          </p:cNvPicPr>
          <p:nvPr/>
        </p:nvPicPr>
        <p:blipFill>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38300972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E455632-6103-9EEF-82DF-95BC8AA3B6A7}"/>
              </a:ext>
            </a:extLst>
          </p:cNvPr>
          <p:cNvPicPr>
            <a:picLocks noChangeAspect="1"/>
          </p:cNvPicPr>
          <p:nvPr/>
        </p:nvPicPr>
        <p:blipFill>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729946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rtoon of a dog with a stack of pancakes on its head&#10;&#10;Description automatically generated">
            <a:extLst>
              <a:ext uri="{FF2B5EF4-FFF2-40B4-BE49-F238E27FC236}">
                <a16:creationId xmlns:a16="http://schemas.microsoft.com/office/drawing/2014/main" id="{0F7FBE4F-A93D-38D3-6065-C8B83CC288BC}"/>
              </a:ext>
            </a:extLst>
          </p:cNvPr>
          <p:cNvPicPr>
            <a:picLocks noChangeAspect="1"/>
          </p:cNvPicPr>
          <p:nvPr/>
        </p:nvPicPr>
        <p:blipFill>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455218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DC41B96-8EC4-1C75-E4AF-DEC0A986FB52}"/>
              </a:ext>
            </a:extLst>
          </p:cNvPr>
          <p:cNvSpPr/>
          <p:nvPr/>
        </p:nvSpPr>
        <p:spPr>
          <a:xfrm>
            <a:off x="3785616" y="2215634"/>
            <a:ext cx="2432304" cy="1947672"/>
          </a:xfrm>
          <a:prstGeom prst="roundRect">
            <a:avLst>
              <a:gd name="adj" fmla="val 8216"/>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t>Raw internet</a:t>
            </a:r>
          </a:p>
          <a:p>
            <a:pPr algn="ctr"/>
            <a:r>
              <a:rPr lang="en-US" sz="1600" dirty="0"/>
              <a:t>Text trillions of words</a:t>
            </a:r>
          </a:p>
          <a:p>
            <a:pPr algn="ctr"/>
            <a:r>
              <a:rPr lang="en-US" sz="1600" dirty="0"/>
              <a:t>Low quality, </a:t>
            </a:r>
            <a:br>
              <a:rPr lang="en-US" sz="1600" dirty="0"/>
            </a:br>
            <a:r>
              <a:rPr lang="en-US" sz="1600" dirty="0"/>
              <a:t>large quantity</a:t>
            </a:r>
          </a:p>
        </p:txBody>
      </p:sp>
      <p:sp>
        <p:nvSpPr>
          <p:cNvPr id="4" name="TextBox 3">
            <a:extLst>
              <a:ext uri="{FF2B5EF4-FFF2-40B4-BE49-F238E27FC236}">
                <a16:creationId xmlns:a16="http://schemas.microsoft.com/office/drawing/2014/main" id="{A67DE00C-E084-38BA-D496-288D38399919}"/>
              </a:ext>
            </a:extLst>
          </p:cNvPr>
          <p:cNvSpPr txBox="1"/>
          <p:nvPr/>
        </p:nvSpPr>
        <p:spPr>
          <a:xfrm>
            <a:off x="3785616" y="1742932"/>
            <a:ext cx="2432304" cy="369332"/>
          </a:xfrm>
          <a:prstGeom prst="rect">
            <a:avLst/>
          </a:prstGeom>
          <a:noFill/>
        </p:spPr>
        <p:txBody>
          <a:bodyPr wrap="square">
            <a:spAutoFit/>
          </a:bodyPr>
          <a:lstStyle/>
          <a:p>
            <a:pPr algn="ctr"/>
            <a:r>
              <a:rPr lang="en-US" b="1" dirty="0"/>
              <a:t>Pretraining</a:t>
            </a:r>
          </a:p>
        </p:txBody>
      </p:sp>
      <p:sp>
        <p:nvSpPr>
          <p:cNvPr id="6" name="Rectangle: Rounded Corners 5">
            <a:extLst>
              <a:ext uri="{FF2B5EF4-FFF2-40B4-BE49-F238E27FC236}">
                <a16:creationId xmlns:a16="http://schemas.microsoft.com/office/drawing/2014/main" id="{AED7F6DC-5648-D0D2-3E1A-AB75E0919DC9}"/>
              </a:ext>
            </a:extLst>
          </p:cNvPr>
          <p:cNvSpPr/>
          <p:nvPr/>
        </p:nvSpPr>
        <p:spPr>
          <a:xfrm>
            <a:off x="6379464" y="2215634"/>
            <a:ext cx="2432304" cy="1947672"/>
          </a:xfrm>
          <a:prstGeom prst="roundRect">
            <a:avLst>
              <a:gd name="adj" fmla="val 7105"/>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t>Demonstrations</a:t>
            </a:r>
          </a:p>
          <a:p>
            <a:pPr algn="ctr"/>
            <a:r>
              <a:rPr lang="en-US" sz="1600" dirty="0"/>
              <a:t>Ideal assistant responses, ~10-100K (prompt, response)</a:t>
            </a:r>
            <a:br>
              <a:rPr lang="en-US" sz="1600" dirty="0"/>
            </a:br>
            <a:r>
              <a:rPr lang="en-US" sz="1600" dirty="0"/>
              <a:t>written by contractors</a:t>
            </a:r>
          </a:p>
          <a:p>
            <a:pPr algn="ctr"/>
            <a:r>
              <a:rPr lang="en-US" sz="1600" dirty="0"/>
              <a:t>High quality, </a:t>
            </a:r>
            <a:br>
              <a:rPr lang="en-US" sz="1600" dirty="0"/>
            </a:br>
            <a:r>
              <a:rPr lang="en-US" sz="1600" dirty="0"/>
              <a:t>low quantity</a:t>
            </a:r>
          </a:p>
        </p:txBody>
      </p:sp>
      <p:sp>
        <p:nvSpPr>
          <p:cNvPr id="7" name="TextBox 6">
            <a:extLst>
              <a:ext uri="{FF2B5EF4-FFF2-40B4-BE49-F238E27FC236}">
                <a16:creationId xmlns:a16="http://schemas.microsoft.com/office/drawing/2014/main" id="{F69427D9-B8A2-77B6-BC3F-CBD95FFD07B0}"/>
              </a:ext>
            </a:extLst>
          </p:cNvPr>
          <p:cNvSpPr txBox="1"/>
          <p:nvPr/>
        </p:nvSpPr>
        <p:spPr>
          <a:xfrm>
            <a:off x="2240280" y="2602468"/>
            <a:ext cx="1545336" cy="369332"/>
          </a:xfrm>
          <a:prstGeom prst="rect">
            <a:avLst/>
          </a:prstGeom>
          <a:noFill/>
        </p:spPr>
        <p:txBody>
          <a:bodyPr wrap="square">
            <a:spAutoFit/>
          </a:bodyPr>
          <a:lstStyle/>
          <a:p>
            <a:pPr algn="ctr"/>
            <a:r>
              <a:rPr lang="en-US" b="1" dirty="0"/>
              <a:t>Dataset</a:t>
            </a:r>
          </a:p>
        </p:txBody>
      </p:sp>
      <p:sp>
        <p:nvSpPr>
          <p:cNvPr id="9" name="TextBox 8">
            <a:extLst>
              <a:ext uri="{FF2B5EF4-FFF2-40B4-BE49-F238E27FC236}">
                <a16:creationId xmlns:a16="http://schemas.microsoft.com/office/drawing/2014/main" id="{643181D0-74C7-D82E-6245-F5AC7F94A2AD}"/>
              </a:ext>
            </a:extLst>
          </p:cNvPr>
          <p:cNvSpPr txBox="1"/>
          <p:nvPr/>
        </p:nvSpPr>
        <p:spPr>
          <a:xfrm>
            <a:off x="6379464" y="1742932"/>
            <a:ext cx="2432304" cy="369332"/>
          </a:xfrm>
          <a:prstGeom prst="rect">
            <a:avLst/>
          </a:prstGeom>
          <a:noFill/>
        </p:spPr>
        <p:txBody>
          <a:bodyPr wrap="square">
            <a:spAutoFit/>
          </a:bodyPr>
          <a:lstStyle/>
          <a:p>
            <a:pPr algn="ctr"/>
            <a:r>
              <a:rPr lang="en-US" b="1" dirty="0"/>
              <a:t>Finetuning</a:t>
            </a:r>
          </a:p>
        </p:txBody>
      </p:sp>
      <p:sp>
        <p:nvSpPr>
          <p:cNvPr id="13" name="TextBox 12">
            <a:extLst>
              <a:ext uri="{FF2B5EF4-FFF2-40B4-BE49-F238E27FC236}">
                <a16:creationId xmlns:a16="http://schemas.microsoft.com/office/drawing/2014/main" id="{ABA90AFB-1129-4B32-853C-3A3D7907B7D7}"/>
              </a:ext>
            </a:extLst>
          </p:cNvPr>
          <p:cNvSpPr txBox="1"/>
          <p:nvPr/>
        </p:nvSpPr>
        <p:spPr>
          <a:xfrm>
            <a:off x="2240280" y="4383339"/>
            <a:ext cx="1545336" cy="369332"/>
          </a:xfrm>
          <a:prstGeom prst="rect">
            <a:avLst/>
          </a:prstGeom>
          <a:noFill/>
        </p:spPr>
        <p:txBody>
          <a:bodyPr wrap="square">
            <a:spAutoFit/>
          </a:bodyPr>
          <a:lstStyle/>
          <a:p>
            <a:pPr algn="ctr"/>
            <a:r>
              <a:rPr lang="en-US" b="1" dirty="0"/>
              <a:t>Model</a:t>
            </a:r>
          </a:p>
        </p:txBody>
      </p:sp>
      <p:sp>
        <p:nvSpPr>
          <p:cNvPr id="14" name="Rectangle: Rounded Corners 13">
            <a:extLst>
              <a:ext uri="{FF2B5EF4-FFF2-40B4-BE49-F238E27FC236}">
                <a16:creationId xmlns:a16="http://schemas.microsoft.com/office/drawing/2014/main" id="{D5775423-F988-0946-5F9E-E39B1090DD50}"/>
              </a:ext>
            </a:extLst>
          </p:cNvPr>
          <p:cNvSpPr/>
          <p:nvPr/>
        </p:nvSpPr>
        <p:spPr>
          <a:xfrm>
            <a:off x="3785616" y="4358431"/>
            <a:ext cx="2432304" cy="369332"/>
          </a:xfrm>
          <a:prstGeom prst="roundRect">
            <a:avLst>
              <a:gd name="adj" fmla="val 14789"/>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t>Base model</a:t>
            </a:r>
          </a:p>
        </p:txBody>
      </p:sp>
      <p:sp>
        <p:nvSpPr>
          <p:cNvPr id="15" name="Rectangle: Rounded Corners 14">
            <a:extLst>
              <a:ext uri="{FF2B5EF4-FFF2-40B4-BE49-F238E27FC236}">
                <a16:creationId xmlns:a16="http://schemas.microsoft.com/office/drawing/2014/main" id="{A89A365D-327B-DEE3-6D5A-436870E22062}"/>
              </a:ext>
            </a:extLst>
          </p:cNvPr>
          <p:cNvSpPr/>
          <p:nvPr/>
        </p:nvSpPr>
        <p:spPr>
          <a:xfrm>
            <a:off x="6379464" y="4358431"/>
            <a:ext cx="2432304" cy="369332"/>
          </a:xfrm>
          <a:prstGeom prst="roundRect">
            <a:avLst>
              <a:gd name="adj" fmla="val 14789"/>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t>Instruct model</a:t>
            </a:r>
          </a:p>
        </p:txBody>
      </p:sp>
      <p:sp>
        <p:nvSpPr>
          <p:cNvPr id="16" name="Title 15">
            <a:extLst>
              <a:ext uri="{FF2B5EF4-FFF2-40B4-BE49-F238E27FC236}">
                <a16:creationId xmlns:a16="http://schemas.microsoft.com/office/drawing/2014/main" id="{094D5BEF-81B3-5FAB-B0D5-FFB9B89F6CF4}"/>
              </a:ext>
            </a:extLst>
          </p:cNvPr>
          <p:cNvSpPr>
            <a:spLocks noGrp="1"/>
          </p:cNvSpPr>
          <p:nvPr>
            <p:ph type="title"/>
          </p:nvPr>
        </p:nvSpPr>
        <p:spPr/>
        <p:txBody>
          <a:bodyPr/>
          <a:lstStyle/>
          <a:p>
            <a:r>
              <a:rPr lang="en-US" b="1" dirty="0"/>
              <a:t>GPT training pipeline</a:t>
            </a:r>
          </a:p>
        </p:txBody>
      </p:sp>
      <p:sp>
        <p:nvSpPr>
          <p:cNvPr id="3" name="TextBox 2">
            <a:extLst>
              <a:ext uri="{FF2B5EF4-FFF2-40B4-BE49-F238E27FC236}">
                <a16:creationId xmlns:a16="http://schemas.microsoft.com/office/drawing/2014/main" id="{52BC0F58-31BD-D85A-C511-0F51DA1CE567}"/>
              </a:ext>
            </a:extLst>
          </p:cNvPr>
          <p:cNvSpPr txBox="1"/>
          <p:nvPr/>
        </p:nvSpPr>
        <p:spPr>
          <a:xfrm>
            <a:off x="2240280" y="5769970"/>
            <a:ext cx="1545336" cy="369332"/>
          </a:xfrm>
          <a:prstGeom prst="rect">
            <a:avLst/>
          </a:prstGeom>
          <a:noFill/>
        </p:spPr>
        <p:txBody>
          <a:bodyPr wrap="square">
            <a:spAutoFit/>
          </a:bodyPr>
          <a:lstStyle/>
          <a:p>
            <a:pPr algn="ctr"/>
            <a:r>
              <a:rPr lang="en-US" b="1" dirty="0"/>
              <a:t>Compute</a:t>
            </a:r>
          </a:p>
        </p:txBody>
      </p:sp>
      <p:sp>
        <p:nvSpPr>
          <p:cNvPr id="5" name="Rectangle: Rounded Corners 4">
            <a:extLst>
              <a:ext uri="{FF2B5EF4-FFF2-40B4-BE49-F238E27FC236}">
                <a16:creationId xmlns:a16="http://schemas.microsoft.com/office/drawing/2014/main" id="{35D8DCFF-8DCE-ACC1-62BC-E808B602F8E8}"/>
              </a:ext>
            </a:extLst>
          </p:cNvPr>
          <p:cNvSpPr/>
          <p:nvPr/>
        </p:nvSpPr>
        <p:spPr>
          <a:xfrm>
            <a:off x="3785616" y="5711534"/>
            <a:ext cx="2432304" cy="647801"/>
          </a:xfrm>
          <a:prstGeom prst="roundRect">
            <a:avLst>
              <a:gd name="adj" fmla="val 14789"/>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dirty="0"/>
              <a:t>1000s of GPUs</a:t>
            </a:r>
            <a:br>
              <a:rPr lang="en-US" sz="1600" dirty="0"/>
            </a:br>
            <a:r>
              <a:rPr lang="en-US" sz="1600" dirty="0"/>
              <a:t>months of training</a:t>
            </a:r>
          </a:p>
        </p:txBody>
      </p:sp>
      <p:sp>
        <p:nvSpPr>
          <p:cNvPr id="12" name="Rectangle: Rounded Corners 11">
            <a:extLst>
              <a:ext uri="{FF2B5EF4-FFF2-40B4-BE49-F238E27FC236}">
                <a16:creationId xmlns:a16="http://schemas.microsoft.com/office/drawing/2014/main" id="{6557BF2C-CD8E-6D11-97F5-94C97B759427}"/>
              </a:ext>
            </a:extLst>
          </p:cNvPr>
          <p:cNvSpPr/>
          <p:nvPr/>
        </p:nvSpPr>
        <p:spPr>
          <a:xfrm>
            <a:off x="6379464" y="5711534"/>
            <a:ext cx="2432304" cy="647801"/>
          </a:xfrm>
          <a:prstGeom prst="roundRect">
            <a:avLst>
              <a:gd name="adj" fmla="val 14789"/>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dirty="0"/>
              <a:t>1-100 GPUs</a:t>
            </a:r>
            <a:br>
              <a:rPr lang="en-US" sz="1600" dirty="0"/>
            </a:br>
            <a:r>
              <a:rPr lang="en-US" sz="1600" dirty="0"/>
              <a:t>days of training</a:t>
            </a:r>
          </a:p>
        </p:txBody>
      </p:sp>
      <p:sp>
        <p:nvSpPr>
          <p:cNvPr id="17" name="TextBox 16">
            <a:extLst>
              <a:ext uri="{FF2B5EF4-FFF2-40B4-BE49-F238E27FC236}">
                <a16:creationId xmlns:a16="http://schemas.microsoft.com/office/drawing/2014/main" id="{DD89CFB4-FC14-9EEA-864A-27DE32DCFDA8}"/>
              </a:ext>
            </a:extLst>
          </p:cNvPr>
          <p:cNvSpPr txBox="1"/>
          <p:nvPr/>
        </p:nvSpPr>
        <p:spPr>
          <a:xfrm>
            <a:off x="2240280" y="5041369"/>
            <a:ext cx="1545336" cy="369332"/>
          </a:xfrm>
          <a:prstGeom prst="rect">
            <a:avLst/>
          </a:prstGeom>
          <a:noFill/>
        </p:spPr>
        <p:txBody>
          <a:bodyPr wrap="square">
            <a:spAutoFit/>
          </a:bodyPr>
          <a:lstStyle/>
          <a:p>
            <a:pPr algn="ctr"/>
            <a:r>
              <a:rPr lang="en-US" b="1" dirty="0"/>
              <a:t>Method</a:t>
            </a:r>
          </a:p>
        </p:txBody>
      </p:sp>
      <p:sp>
        <p:nvSpPr>
          <p:cNvPr id="18" name="Rectangle: Rounded Corners 17">
            <a:extLst>
              <a:ext uri="{FF2B5EF4-FFF2-40B4-BE49-F238E27FC236}">
                <a16:creationId xmlns:a16="http://schemas.microsoft.com/office/drawing/2014/main" id="{06A20E88-5040-7232-2652-C25CB6706274}"/>
              </a:ext>
            </a:extLst>
          </p:cNvPr>
          <p:cNvSpPr/>
          <p:nvPr/>
        </p:nvSpPr>
        <p:spPr>
          <a:xfrm>
            <a:off x="3785616" y="4902135"/>
            <a:ext cx="2432304" cy="647801"/>
          </a:xfrm>
          <a:prstGeom prst="roundRect">
            <a:avLst>
              <a:gd name="adj" fmla="val 14789"/>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t>Self-supervised</a:t>
            </a:r>
            <a:br>
              <a:rPr lang="en-US" b="1" dirty="0"/>
            </a:br>
            <a:r>
              <a:rPr lang="en-US" sz="1600" dirty="0"/>
              <a:t>next word prediction</a:t>
            </a:r>
            <a:endParaRPr lang="en-US" sz="1600" b="1" dirty="0"/>
          </a:p>
        </p:txBody>
      </p:sp>
      <p:sp>
        <p:nvSpPr>
          <p:cNvPr id="19" name="Rectangle: Rounded Corners 18">
            <a:extLst>
              <a:ext uri="{FF2B5EF4-FFF2-40B4-BE49-F238E27FC236}">
                <a16:creationId xmlns:a16="http://schemas.microsoft.com/office/drawing/2014/main" id="{E348924C-EC65-EE31-6E41-3A97886F9356}"/>
              </a:ext>
            </a:extLst>
          </p:cNvPr>
          <p:cNvSpPr/>
          <p:nvPr/>
        </p:nvSpPr>
        <p:spPr>
          <a:xfrm>
            <a:off x="6379464" y="4902136"/>
            <a:ext cx="2432304" cy="647800"/>
          </a:xfrm>
          <a:prstGeom prst="roundRect">
            <a:avLst>
              <a:gd name="adj" fmla="val 14789"/>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t>Supervised</a:t>
            </a:r>
          </a:p>
          <a:p>
            <a:pPr algn="ctr"/>
            <a:r>
              <a:rPr lang="en-US" sz="1600" dirty="0"/>
              <a:t>on labeled data</a:t>
            </a:r>
            <a:endParaRPr lang="en-US" b="1" dirty="0"/>
          </a:p>
        </p:txBody>
      </p:sp>
    </p:spTree>
    <p:extLst>
      <p:ext uri="{BB962C8B-B14F-4D97-AF65-F5344CB8AC3E}">
        <p14:creationId xmlns:p14="http://schemas.microsoft.com/office/powerpoint/2010/main" val="971790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AFB6-0849-EEC2-8B82-E71F5BAA107A}"/>
              </a:ext>
            </a:extLst>
          </p:cNvPr>
          <p:cNvSpPr>
            <a:spLocks noGrp="1"/>
          </p:cNvSpPr>
          <p:nvPr>
            <p:ph type="title"/>
          </p:nvPr>
        </p:nvSpPr>
        <p:spPr/>
        <p:txBody>
          <a:bodyPr/>
          <a:lstStyle/>
          <a:p>
            <a:r>
              <a:rPr lang="en-US" dirty="0"/>
              <a:t>Self-supervised next word prediction</a:t>
            </a:r>
          </a:p>
        </p:txBody>
      </p:sp>
      <p:graphicFrame>
        <p:nvGraphicFramePr>
          <p:cNvPr id="6" name="Content Placeholder 5">
            <a:extLst>
              <a:ext uri="{FF2B5EF4-FFF2-40B4-BE49-F238E27FC236}">
                <a16:creationId xmlns:a16="http://schemas.microsoft.com/office/drawing/2014/main" id="{21DCFCD5-E77E-A9CD-1482-995870A0A0A2}"/>
              </a:ext>
            </a:extLst>
          </p:cNvPr>
          <p:cNvGraphicFramePr>
            <a:graphicFrameLocks noGrp="1"/>
          </p:cNvGraphicFramePr>
          <p:nvPr>
            <p:ph idx="1"/>
            <p:extLst>
              <p:ext uri="{D42A27DB-BD31-4B8C-83A1-F6EECF244321}">
                <p14:modId xmlns:p14="http://schemas.microsoft.com/office/powerpoint/2010/main" val="1031187505"/>
              </p:ext>
            </p:extLst>
          </p:nvPr>
        </p:nvGraphicFramePr>
        <p:xfrm>
          <a:off x="1279525" y="2103438"/>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t>a</a:t>
                      </a:r>
                    </a:p>
                  </a:txBody>
                  <a:tcPr>
                    <a:solidFill>
                      <a:schemeClr val="accent6">
                        <a:alpha val="40000"/>
                      </a:schemeClr>
                    </a:solidFill>
                  </a:tcPr>
                </a:tc>
                <a:tc>
                  <a:txBody>
                    <a:bodyPr/>
                    <a:lstStyle/>
                    <a:p>
                      <a:r>
                        <a:rPr lang="en-US" dirty="0"/>
                        <a:t>long</a:t>
                      </a:r>
                    </a:p>
                  </a:txBody>
                  <a:tcPr>
                    <a:solidFill>
                      <a:schemeClr val="accent6">
                        <a:alpha val="40000"/>
                      </a:schemeClr>
                    </a:solidFill>
                  </a:tcPr>
                </a:tc>
                <a:tc>
                  <a:txBody>
                    <a:bodyPr/>
                    <a:lstStyle/>
                    <a:p>
                      <a:r>
                        <a:rPr lang="en-US" dirty="0"/>
                        <a:t>time</a:t>
                      </a:r>
                    </a:p>
                  </a:txBody>
                  <a:tcPr>
                    <a:solidFill>
                      <a:schemeClr val="accent6">
                        <a:alpha val="40000"/>
                      </a:schemeClr>
                    </a:solidFill>
                  </a:tcPr>
                </a:tc>
                <a:tc>
                  <a:txBody>
                    <a:bodyPr/>
                    <a:lstStyle/>
                    <a:p>
                      <a:r>
                        <a:rPr lang="en-US" dirty="0">
                          <a:solidFill>
                            <a:schemeClr val="tx1"/>
                          </a:solidFill>
                        </a:rPr>
                        <a:t>ago</a:t>
                      </a:r>
                    </a:p>
                  </a:txBody>
                  <a:tcPr>
                    <a:solidFill>
                      <a:schemeClr val="accent4">
                        <a:alpha val="40000"/>
                      </a:schemeClr>
                    </a:solidFill>
                  </a:tcPr>
                </a:tc>
                <a:tc>
                  <a:txBody>
                    <a:bodyPr/>
                    <a:lstStyle/>
                    <a:p>
                      <a:r>
                        <a:rPr lang="en-US" dirty="0">
                          <a:solidFill>
                            <a:schemeClr val="bg1">
                              <a:lumMod val="65000"/>
                            </a:schemeClr>
                          </a:solidFill>
                        </a:rPr>
                        <a:t>in</a:t>
                      </a:r>
                    </a:p>
                  </a:txBody>
                  <a:tcPr/>
                </a:tc>
                <a:tc>
                  <a:txBody>
                    <a:bodyPr/>
                    <a:lstStyle/>
                    <a:p>
                      <a:r>
                        <a:rPr lang="en-US" dirty="0">
                          <a:solidFill>
                            <a:schemeClr val="bg1">
                              <a:lumMod val="65000"/>
                            </a:schemeClr>
                          </a:solidFill>
                        </a:rPr>
                        <a:t>a</a:t>
                      </a:r>
                    </a:p>
                  </a:txBody>
                  <a:tcPr/>
                </a:tc>
                <a:tc>
                  <a:txBody>
                    <a:bodyPr/>
                    <a:lstStyle/>
                    <a:p>
                      <a:r>
                        <a:rPr lang="en-US" dirty="0">
                          <a:solidFill>
                            <a:schemeClr val="bg1">
                              <a:lumMod val="65000"/>
                            </a:schemeClr>
                          </a:solidFill>
                        </a:rPr>
                        <a:t>galaxy</a:t>
                      </a:r>
                    </a:p>
                  </a:txBody>
                  <a:tcPr/>
                </a:tc>
                <a:tc>
                  <a:txBody>
                    <a:bodyPr/>
                    <a:lstStyle/>
                    <a:p>
                      <a:r>
                        <a:rPr lang="en-US" dirty="0">
                          <a:solidFill>
                            <a:schemeClr val="bg1">
                              <a:lumMod val="65000"/>
                            </a:schemeClr>
                          </a:solidFill>
                        </a:rPr>
                        <a:t>far</a:t>
                      </a:r>
                    </a:p>
                  </a:txBody>
                  <a:tcPr/>
                </a:tc>
                <a:tc>
                  <a:txBody>
                    <a:bodyPr/>
                    <a:lstStyle/>
                    <a:p>
                      <a:r>
                        <a:rPr lang="en-US" dirty="0">
                          <a:solidFill>
                            <a:schemeClr val="bg1">
                              <a:lumMod val="65000"/>
                            </a:schemeClr>
                          </a:solidFill>
                        </a:rPr>
                        <a:t>,</a:t>
                      </a:r>
                    </a:p>
                  </a:txBody>
                  <a:tcPr/>
                </a:tc>
                <a:extLst>
                  <a:ext uri="{0D108BD9-81ED-4DB2-BD59-A6C34878D82A}">
                    <a16:rowId xmlns:a16="http://schemas.microsoft.com/office/drawing/2014/main" val="668411152"/>
                  </a:ext>
                </a:extLst>
              </a:tr>
            </a:tbl>
          </a:graphicData>
        </a:graphic>
      </p:graphicFrame>
      <p:sp>
        <p:nvSpPr>
          <p:cNvPr id="7" name="Rectangle 6">
            <a:extLst>
              <a:ext uri="{FF2B5EF4-FFF2-40B4-BE49-F238E27FC236}">
                <a16:creationId xmlns:a16="http://schemas.microsoft.com/office/drawing/2014/main" id="{727921BD-0C10-9495-3B08-04E1A60F9463}"/>
              </a:ext>
            </a:extLst>
          </p:cNvPr>
          <p:cNvSpPr/>
          <p:nvPr/>
        </p:nvSpPr>
        <p:spPr>
          <a:xfrm>
            <a:off x="1279525" y="2103438"/>
            <a:ext cx="4485549" cy="370840"/>
          </a:xfrm>
          <a:prstGeom prst="rect">
            <a:avLst/>
          </a:prstGeom>
          <a:noFill/>
          <a:ln w="28575">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8" name="Content Placeholder 5">
            <a:extLst>
              <a:ext uri="{FF2B5EF4-FFF2-40B4-BE49-F238E27FC236}">
                <a16:creationId xmlns:a16="http://schemas.microsoft.com/office/drawing/2014/main" id="{CDAB4249-073C-3801-EA1D-E084352A376D}"/>
              </a:ext>
            </a:extLst>
          </p:cNvPr>
          <p:cNvGraphicFramePr>
            <a:graphicFrameLocks/>
          </p:cNvGraphicFramePr>
          <p:nvPr>
            <p:extLst>
              <p:ext uri="{D42A27DB-BD31-4B8C-83A1-F6EECF244321}">
                <p14:modId xmlns:p14="http://schemas.microsoft.com/office/powerpoint/2010/main" val="3747779149"/>
              </p:ext>
            </p:extLst>
          </p:nvPr>
        </p:nvGraphicFramePr>
        <p:xfrm>
          <a:off x="1279525" y="2809876"/>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solidFill>
                            <a:schemeClr val="bg1">
                              <a:lumMod val="65000"/>
                            </a:schemeClr>
                          </a:solidFill>
                        </a:rPr>
                        <a:t>a</a:t>
                      </a:r>
                    </a:p>
                  </a:txBody>
                  <a:tcPr/>
                </a:tc>
                <a:tc>
                  <a:txBody>
                    <a:bodyPr/>
                    <a:lstStyle/>
                    <a:p>
                      <a:r>
                        <a:rPr lang="en-US" dirty="0"/>
                        <a:t>long</a:t>
                      </a:r>
                    </a:p>
                  </a:txBody>
                  <a:tcPr>
                    <a:solidFill>
                      <a:schemeClr val="accent6">
                        <a:alpha val="40000"/>
                      </a:schemeClr>
                    </a:solidFill>
                  </a:tcPr>
                </a:tc>
                <a:tc>
                  <a:txBody>
                    <a:bodyPr/>
                    <a:lstStyle/>
                    <a:p>
                      <a:r>
                        <a:rPr lang="en-US" dirty="0"/>
                        <a:t>time</a:t>
                      </a:r>
                    </a:p>
                  </a:txBody>
                  <a:tcPr>
                    <a:solidFill>
                      <a:schemeClr val="accent6">
                        <a:alpha val="40000"/>
                      </a:schemeClr>
                    </a:solidFill>
                  </a:tcPr>
                </a:tc>
                <a:tc>
                  <a:txBody>
                    <a:bodyPr/>
                    <a:lstStyle/>
                    <a:p>
                      <a:r>
                        <a:rPr lang="en-US" dirty="0">
                          <a:solidFill>
                            <a:schemeClr val="tx1"/>
                          </a:solidFill>
                        </a:rPr>
                        <a:t>ago</a:t>
                      </a:r>
                    </a:p>
                  </a:txBody>
                  <a:tcPr>
                    <a:solidFill>
                      <a:schemeClr val="accent6">
                        <a:alpha val="40000"/>
                      </a:schemeClr>
                    </a:solidFill>
                  </a:tcPr>
                </a:tc>
                <a:tc>
                  <a:txBody>
                    <a:bodyPr/>
                    <a:lstStyle/>
                    <a:p>
                      <a:r>
                        <a:rPr lang="en-US" dirty="0">
                          <a:solidFill>
                            <a:schemeClr val="tx1"/>
                          </a:solidFill>
                        </a:rPr>
                        <a:t>in</a:t>
                      </a:r>
                    </a:p>
                  </a:txBody>
                  <a:tcPr>
                    <a:solidFill>
                      <a:schemeClr val="accent4">
                        <a:alpha val="40000"/>
                      </a:schemeClr>
                    </a:solidFill>
                  </a:tcPr>
                </a:tc>
                <a:tc>
                  <a:txBody>
                    <a:bodyPr/>
                    <a:lstStyle/>
                    <a:p>
                      <a:r>
                        <a:rPr lang="en-US" dirty="0">
                          <a:solidFill>
                            <a:schemeClr val="bg1">
                              <a:lumMod val="65000"/>
                            </a:schemeClr>
                          </a:solidFill>
                        </a:rPr>
                        <a:t>a</a:t>
                      </a:r>
                    </a:p>
                  </a:txBody>
                  <a:tcPr/>
                </a:tc>
                <a:tc>
                  <a:txBody>
                    <a:bodyPr/>
                    <a:lstStyle/>
                    <a:p>
                      <a:r>
                        <a:rPr lang="en-US" dirty="0">
                          <a:solidFill>
                            <a:schemeClr val="bg1">
                              <a:lumMod val="65000"/>
                            </a:schemeClr>
                          </a:solidFill>
                        </a:rPr>
                        <a:t>galaxy</a:t>
                      </a:r>
                    </a:p>
                  </a:txBody>
                  <a:tcPr/>
                </a:tc>
                <a:tc>
                  <a:txBody>
                    <a:bodyPr/>
                    <a:lstStyle/>
                    <a:p>
                      <a:r>
                        <a:rPr lang="en-US" dirty="0">
                          <a:solidFill>
                            <a:schemeClr val="bg1">
                              <a:lumMod val="65000"/>
                            </a:schemeClr>
                          </a:solidFill>
                        </a:rPr>
                        <a:t>far</a:t>
                      </a:r>
                    </a:p>
                  </a:txBody>
                  <a:tcPr/>
                </a:tc>
                <a:tc>
                  <a:txBody>
                    <a:bodyPr/>
                    <a:lstStyle/>
                    <a:p>
                      <a:r>
                        <a:rPr lang="en-US" dirty="0">
                          <a:solidFill>
                            <a:schemeClr val="bg1">
                              <a:lumMod val="65000"/>
                            </a:schemeClr>
                          </a:solidFill>
                        </a:rPr>
                        <a:t>,</a:t>
                      </a:r>
                    </a:p>
                  </a:txBody>
                  <a:tcPr/>
                </a:tc>
                <a:extLst>
                  <a:ext uri="{0D108BD9-81ED-4DB2-BD59-A6C34878D82A}">
                    <a16:rowId xmlns:a16="http://schemas.microsoft.com/office/drawing/2014/main" val="668411152"/>
                  </a:ext>
                </a:extLst>
              </a:tr>
            </a:tbl>
          </a:graphicData>
        </a:graphic>
      </p:graphicFrame>
      <p:sp>
        <p:nvSpPr>
          <p:cNvPr id="9" name="Rectangle 8">
            <a:extLst>
              <a:ext uri="{FF2B5EF4-FFF2-40B4-BE49-F238E27FC236}">
                <a16:creationId xmlns:a16="http://schemas.microsoft.com/office/drawing/2014/main" id="{B683B56A-8B31-BD3C-C696-49A82F25F31E}"/>
              </a:ext>
            </a:extLst>
          </p:cNvPr>
          <p:cNvSpPr/>
          <p:nvPr/>
        </p:nvSpPr>
        <p:spPr>
          <a:xfrm>
            <a:off x="2402931" y="2809876"/>
            <a:ext cx="4485549" cy="370840"/>
          </a:xfrm>
          <a:prstGeom prst="rect">
            <a:avLst/>
          </a:prstGeom>
          <a:noFill/>
          <a:ln w="28575">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10" name="Content Placeholder 5">
            <a:extLst>
              <a:ext uri="{FF2B5EF4-FFF2-40B4-BE49-F238E27FC236}">
                <a16:creationId xmlns:a16="http://schemas.microsoft.com/office/drawing/2014/main" id="{17A939BC-7654-5F85-B445-F118DA414299}"/>
              </a:ext>
            </a:extLst>
          </p:cNvPr>
          <p:cNvGraphicFramePr>
            <a:graphicFrameLocks/>
          </p:cNvGraphicFramePr>
          <p:nvPr>
            <p:extLst>
              <p:ext uri="{D42A27DB-BD31-4B8C-83A1-F6EECF244321}">
                <p14:modId xmlns:p14="http://schemas.microsoft.com/office/powerpoint/2010/main" val="417703404"/>
              </p:ext>
            </p:extLst>
          </p:nvPr>
        </p:nvGraphicFramePr>
        <p:xfrm>
          <a:off x="1279300" y="3516314"/>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solidFill>
                            <a:schemeClr val="bg1">
                              <a:lumMod val="65000"/>
                            </a:schemeClr>
                          </a:solidFill>
                        </a:rPr>
                        <a:t>a</a:t>
                      </a:r>
                    </a:p>
                  </a:txBody>
                  <a:tcPr/>
                </a:tc>
                <a:tc>
                  <a:txBody>
                    <a:bodyPr/>
                    <a:lstStyle/>
                    <a:p>
                      <a:r>
                        <a:rPr lang="en-US" dirty="0">
                          <a:solidFill>
                            <a:schemeClr val="bg1">
                              <a:lumMod val="65000"/>
                            </a:schemeClr>
                          </a:solidFill>
                        </a:rPr>
                        <a:t>long</a:t>
                      </a:r>
                    </a:p>
                  </a:txBody>
                  <a:tcPr/>
                </a:tc>
                <a:tc>
                  <a:txBody>
                    <a:bodyPr/>
                    <a:lstStyle/>
                    <a:p>
                      <a:r>
                        <a:rPr lang="en-US" dirty="0"/>
                        <a:t>time</a:t>
                      </a:r>
                    </a:p>
                  </a:txBody>
                  <a:tcPr>
                    <a:solidFill>
                      <a:schemeClr val="accent6">
                        <a:alpha val="40000"/>
                      </a:schemeClr>
                    </a:solidFill>
                  </a:tcPr>
                </a:tc>
                <a:tc>
                  <a:txBody>
                    <a:bodyPr/>
                    <a:lstStyle/>
                    <a:p>
                      <a:r>
                        <a:rPr lang="en-US" dirty="0">
                          <a:solidFill>
                            <a:schemeClr val="tx1"/>
                          </a:solidFill>
                        </a:rPr>
                        <a:t>ago</a:t>
                      </a:r>
                    </a:p>
                  </a:txBody>
                  <a:tcPr>
                    <a:solidFill>
                      <a:schemeClr val="accent6">
                        <a:alpha val="40000"/>
                      </a:schemeClr>
                    </a:solidFill>
                  </a:tcPr>
                </a:tc>
                <a:tc>
                  <a:txBody>
                    <a:bodyPr/>
                    <a:lstStyle/>
                    <a:p>
                      <a:r>
                        <a:rPr lang="en-US" dirty="0"/>
                        <a:t>in</a:t>
                      </a:r>
                    </a:p>
                  </a:txBody>
                  <a:tcPr>
                    <a:solidFill>
                      <a:schemeClr val="accent6">
                        <a:alpha val="40000"/>
                      </a:schemeClr>
                    </a:solidFill>
                  </a:tcPr>
                </a:tc>
                <a:tc>
                  <a:txBody>
                    <a:bodyPr/>
                    <a:lstStyle/>
                    <a:p>
                      <a:r>
                        <a:rPr lang="en-US" dirty="0">
                          <a:solidFill>
                            <a:schemeClr val="tx1"/>
                          </a:solidFill>
                        </a:rPr>
                        <a:t>a</a:t>
                      </a:r>
                    </a:p>
                  </a:txBody>
                  <a:tcPr>
                    <a:solidFill>
                      <a:schemeClr val="accent4">
                        <a:alpha val="40000"/>
                      </a:schemeClr>
                    </a:solidFill>
                  </a:tcPr>
                </a:tc>
                <a:tc>
                  <a:txBody>
                    <a:bodyPr/>
                    <a:lstStyle/>
                    <a:p>
                      <a:r>
                        <a:rPr lang="en-US" dirty="0">
                          <a:solidFill>
                            <a:schemeClr val="bg1">
                              <a:lumMod val="65000"/>
                            </a:schemeClr>
                          </a:solidFill>
                        </a:rPr>
                        <a:t>galaxy</a:t>
                      </a:r>
                    </a:p>
                  </a:txBody>
                  <a:tcPr/>
                </a:tc>
                <a:tc>
                  <a:txBody>
                    <a:bodyPr/>
                    <a:lstStyle/>
                    <a:p>
                      <a:r>
                        <a:rPr lang="en-US" dirty="0">
                          <a:solidFill>
                            <a:schemeClr val="bg1">
                              <a:lumMod val="65000"/>
                            </a:schemeClr>
                          </a:solidFill>
                        </a:rPr>
                        <a:t>far</a:t>
                      </a:r>
                    </a:p>
                  </a:txBody>
                  <a:tcPr/>
                </a:tc>
                <a:tc>
                  <a:txBody>
                    <a:bodyPr/>
                    <a:lstStyle/>
                    <a:p>
                      <a:r>
                        <a:rPr lang="en-US" dirty="0">
                          <a:solidFill>
                            <a:schemeClr val="bg1">
                              <a:lumMod val="65000"/>
                            </a:schemeClr>
                          </a:solidFill>
                        </a:rPr>
                        <a:t>,</a:t>
                      </a:r>
                    </a:p>
                  </a:txBody>
                  <a:tcPr/>
                </a:tc>
                <a:extLst>
                  <a:ext uri="{0D108BD9-81ED-4DB2-BD59-A6C34878D82A}">
                    <a16:rowId xmlns:a16="http://schemas.microsoft.com/office/drawing/2014/main" val="668411152"/>
                  </a:ext>
                </a:extLst>
              </a:tr>
            </a:tbl>
          </a:graphicData>
        </a:graphic>
      </p:graphicFrame>
      <p:sp>
        <p:nvSpPr>
          <p:cNvPr id="11" name="Rectangle 10">
            <a:extLst>
              <a:ext uri="{FF2B5EF4-FFF2-40B4-BE49-F238E27FC236}">
                <a16:creationId xmlns:a16="http://schemas.microsoft.com/office/drawing/2014/main" id="{15A834DF-2809-7133-7714-84CEBE25C39B}"/>
              </a:ext>
            </a:extLst>
          </p:cNvPr>
          <p:cNvSpPr/>
          <p:nvPr/>
        </p:nvSpPr>
        <p:spPr>
          <a:xfrm>
            <a:off x="3522074" y="3516314"/>
            <a:ext cx="4485549" cy="370840"/>
          </a:xfrm>
          <a:prstGeom prst="rect">
            <a:avLst/>
          </a:prstGeom>
          <a:noFill/>
          <a:ln w="28575">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12" name="Content Placeholder 5">
            <a:extLst>
              <a:ext uri="{FF2B5EF4-FFF2-40B4-BE49-F238E27FC236}">
                <a16:creationId xmlns:a16="http://schemas.microsoft.com/office/drawing/2014/main" id="{2EAECB50-0D17-75EA-1FB6-F74A327FFDBC}"/>
              </a:ext>
            </a:extLst>
          </p:cNvPr>
          <p:cNvGraphicFramePr>
            <a:graphicFrameLocks/>
          </p:cNvGraphicFramePr>
          <p:nvPr>
            <p:extLst>
              <p:ext uri="{D42A27DB-BD31-4B8C-83A1-F6EECF244321}">
                <p14:modId xmlns:p14="http://schemas.microsoft.com/office/powerpoint/2010/main" val="3487021042"/>
              </p:ext>
            </p:extLst>
          </p:nvPr>
        </p:nvGraphicFramePr>
        <p:xfrm>
          <a:off x="1279300" y="4222752"/>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solidFill>
                            <a:schemeClr val="bg1">
                              <a:lumMod val="65000"/>
                            </a:schemeClr>
                          </a:solidFill>
                        </a:rPr>
                        <a:t>a</a:t>
                      </a:r>
                    </a:p>
                  </a:txBody>
                  <a:tcPr/>
                </a:tc>
                <a:tc>
                  <a:txBody>
                    <a:bodyPr/>
                    <a:lstStyle/>
                    <a:p>
                      <a:r>
                        <a:rPr lang="en-US" dirty="0">
                          <a:solidFill>
                            <a:schemeClr val="bg1">
                              <a:lumMod val="65000"/>
                            </a:schemeClr>
                          </a:solidFill>
                        </a:rPr>
                        <a:t>long</a:t>
                      </a:r>
                    </a:p>
                  </a:txBody>
                  <a:tcPr/>
                </a:tc>
                <a:tc>
                  <a:txBody>
                    <a:bodyPr/>
                    <a:lstStyle/>
                    <a:p>
                      <a:r>
                        <a:rPr lang="en-US" dirty="0">
                          <a:solidFill>
                            <a:schemeClr val="bg1">
                              <a:lumMod val="65000"/>
                            </a:schemeClr>
                          </a:solidFill>
                        </a:rPr>
                        <a:t>time</a:t>
                      </a:r>
                    </a:p>
                  </a:txBody>
                  <a:tcPr/>
                </a:tc>
                <a:tc>
                  <a:txBody>
                    <a:bodyPr/>
                    <a:lstStyle/>
                    <a:p>
                      <a:r>
                        <a:rPr lang="en-US" dirty="0">
                          <a:solidFill>
                            <a:schemeClr val="tx1"/>
                          </a:solidFill>
                        </a:rPr>
                        <a:t>ago</a:t>
                      </a:r>
                    </a:p>
                  </a:txBody>
                  <a:tcPr>
                    <a:solidFill>
                      <a:schemeClr val="accent6">
                        <a:alpha val="40000"/>
                      </a:schemeClr>
                    </a:solidFill>
                  </a:tcPr>
                </a:tc>
                <a:tc>
                  <a:txBody>
                    <a:bodyPr/>
                    <a:lstStyle/>
                    <a:p>
                      <a:r>
                        <a:rPr lang="en-US" dirty="0"/>
                        <a:t>in</a:t>
                      </a:r>
                    </a:p>
                  </a:txBody>
                  <a:tcPr>
                    <a:solidFill>
                      <a:schemeClr val="accent6">
                        <a:alpha val="40000"/>
                      </a:schemeClr>
                    </a:solidFill>
                  </a:tcPr>
                </a:tc>
                <a:tc>
                  <a:txBody>
                    <a:bodyPr/>
                    <a:lstStyle/>
                    <a:p>
                      <a:r>
                        <a:rPr lang="en-US" dirty="0"/>
                        <a:t>a</a:t>
                      </a:r>
                    </a:p>
                  </a:txBody>
                  <a:tcPr>
                    <a:solidFill>
                      <a:schemeClr val="accent6">
                        <a:alpha val="40000"/>
                      </a:schemeClr>
                    </a:solidFill>
                  </a:tcPr>
                </a:tc>
                <a:tc>
                  <a:txBody>
                    <a:bodyPr/>
                    <a:lstStyle/>
                    <a:p>
                      <a:r>
                        <a:rPr lang="en-US" dirty="0">
                          <a:solidFill>
                            <a:schemeClr val="tx1"/>
                          </a:solidFill>
                        </a:rPr>
                        <a:t>galaxy</a:t>
                      </a:r>
                    </a:p>
                  </a:txBody>
                  <a:tcPr>
                    <a:solidFill>
                      <a:schemeClr val="accent4">
                        <a:alpha val="40000"/>
                      </a:schemeClr>
                    </a:solidFill>
                  </a:tcPr>
                </a:tc>
                <a:tc>
                  <a:txBody>
                    <a:bodyPr/>
                    <a:lstStyle/>
                    <a:p>
                      <a:r>
                        <a:rPr lang="en-US" dirty="0">
                          <a:solidFill>
                            <a:schemeClr val="bg1">
                              <a:lumMod val="65000"/>
                            </a:schemeClr>
                          </a:solidFill>
                        </a:rPr>
                        <a:t>far</a:t>
                      </a:r>
                    </a:p>
                  </a:txBody>
                  <a:tcPr/>
                </a:tc>
                <a:tc>
                  <a:txBody>
                    <a:bodyPr/>
                    <a:lstStyle/>
                    <a:p>
                      <a:r>
                        <a:rPr lang="en-US" dirty="0">
                          <a:solidFill>
                            <a:schemeClr val="bg1">
                              <a:lumMod val="65000"/>
                            </a:schemeClr>
                          </a:solidFill>
                        </a:rPr>
                        <a:t>,</a:t>
                      </a:r>
                    </a:p>
                  </a:txBody>
                  <a:tcPr/>
                </a:tc>
                <a:extLst>
                  <a:ext uri="{0D108BD9-81ED-4DB2-BD59-A6C34878D82A}">
                    <a16:rowId xmlns:a16="http://schemas.microsoft.com/office/drawing/2014/main" val="668411152"/>
                  </a:ext>
                </a:extLst>
              </a:tr>
            </a:tbl>
          </a:graphicData>
        </a:graphic>
      </p:graphicFrame>
      <p:sp>
        <p:nvSpPr>
          <p:cNvPr id="13" name="Rectangle 12">
            <a:extLst>
              <a:ext uri="{FF2B5EF4-FFF2-40B4-BE49-F238E27FC236}">
                <a16:creationId xmlns:a16="http://schemas.microsoft.com/office/drawing/2014/main" id="{BDC65827-C5EB-97EC-327D-6F8A6F84A4AD}"/>
              </a:ext>
            </a:extLst>
          </p:cNvPr>
          <p:cNvSpPr/>
          <p:nvPr/>
        </p:nvSpPr>
        <p:spPr>
          <a:xfrm>
            <a:off x="4645705" y="4222752"/>
            <a:ext cx="4485549" cy="370840"/>
          </a:xfrm>
          <a:prstGeom prst="rect">
            <a:avLst/>
          </a:prstGeom>
          <a:noFill/>
          <a:ln w="28575">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20" name="Content Placeholder 5">
            <a:extLst>
              <a:ext uri="{FF2B5EF4-FFF2-40B4-BE49-F238E27FC236}">
                <a16:creationId xmlns:a16="http://schemas.microsoft.com/office/drawing/2014/main" id="{7400652B-932C-189E-8204-A6D82A8F2D1F}"/>
              </a:ext>
            </a:extLst>
          </p:cNvPr>
          <p:cNvGraphicFramePr>
            <a:graphicFrameLocks/>
          </p:cNvGraphicFramePr>
          <p:nvPr>
            <p:extLst>
              <p:ext uri="{D42A27DB-BD31-4B8C-83A1-F6EECF244321}">
                <p14:modId xmlns:p14="http://schemas.microsoft.com/office/powerpoint/2010/main" val="2678815409"/>
              </p:ext>
            </p:extLst>
          </p:nvPr>
        </p:nvGraphicFramePr>
        <p:xfrm>
          <a:off x="1279300" y="4924837"/>
          <a:ext cx="10088559" cy="36576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169677">
                <a:tc>
                  <a:txBody>
                    <a:bodyPr/>
                    <a:lstStyle/>
                    <a:p>
                      <a:r>
                        <a:rPr lang="en-US" dirty="0">
                          <a:solidFill>
                            <a:schemeClr val="bg1">
                              <a:lumMod val="65000"/>
                            </a:schemeClr>
                          </a:solidFill>
                        </a:rPr>
                        <a:t>a</a:t>
                      </a:r>
                    </a:p>
                  </a:txBody>
                  <a:tcPr/>
                </a:tc>
                <a:tc>
                  <a:txBody>
                    <a:bodyPr/>
                    <a:lstStyle/>
                    <a:p>
                      <a:r>
                        <a:rPr lang="en-US" dirty="0">
                          <a:solidFill>
                            <a:schemeClr val="bg1">
                              <a:lumMod val="65000"/>
                            </a:schemeClr>
                          </a:solidFill>
                        </a:rPr>
                        <a:t>long</a:t>
                      </a:r>
                    </a:p>
                  </a:txBody>
                  <a:tcPr/>
                </a:tc>
                <a:tc>
                  <a:txBody>
                    <a:bodyPr/>
                    <a:lstStyle/>
                    <a:p>
                      <a:r>
                        <a:rPr lang="en-US" dirty="0">
                          <a:solidFill>
                            <a:schemeClr val="bg1">
                              <a:lumMod val="65000"/>
                            </a:schemeClr>
                          </a:solidFill>
                        </a:rPr>
                        <a:t>time</a:t>
                      </a:r>
                    </a:p>
                  </a:txBody>
                  <a:tcPr/>
                </a:tc>
                <a:tc>
                  <a:txBody>
                    <a:bodyPr/>
                    <a:lstStyle/>
                    <a:p>
                      <a:r>
                        <a:rPr lang="en-US" dirty="0">
                          <a:solidFill>
                            <a:schemeClr val="bg1">
                              <a:lumMod val="65000"/>
                            </a:schemeClr>
                          </a:solidFill>
                        </a:rPr>
                        <a:t>ago</a:t>
                      </a:r>
                    </a:p>
                  </a:txBody>
                  <a:tcPr/>
                </a:tc>
                <a:tc>
                  <a:txBody>
                    <a:bodyPr/>
                    <a:lstStyle/>
                    <a:p>
                      <a:r>
                        <a:rPr lang="en-US" dirty="0"/>
                        <a:t>in</a:t>
                      </a:r>
                    </a:p>
                  </a:txBody>
                  <a:tcPr>
                    <a:solidFill>
                      <a:schemeClr val="accent6">
                        <a:alpha val="40000"/>
                      </a:schemeClr>
                    </a:solidFill>
                  </a:tcPr>
                </a:tc>
                <a:tc>
                  <a:txBody>
                    <a:bodyPr/>
                    <a:lstStyle/>
                    <a:p>
                      <a:r>
                        <a:rPr lang="en-US" dirty="0"/>
                        <a:t>a</a:t>
                      </a:r>
                    </a:p>
                  </a:txBody>
                  <a:tcPr>
                    <a:solidFill>
                      <a:schemeClr val="accent6">
                        <a:alpha val="40000"/>
                      </a:schemeClr>
                    </a:solidFill>
                  </a:tcPr>
                </a:tc>
                <a:tc>
                  <a:txBody>
                    <a:bodyPr/>
                    <a:lstStyle/>
                    <a:p>
                      <a:r>
                        <a:rPr lang="en-US" dirty="0"/>
                        <a:t>galaxy</a:t>
                      </a:r>
                    </a:p>
                  </a:txBody>
                  <a:tcPr>
                    <a:solidFill>
                      <a:schemeClr val="accent6">
                        <a:alpha val="40000"/>
                      </a:schemeClr>
                    </a:solidFill>
                  </a:tcPr>
                </a:tc>
                <a:tc>
                  <a:txBody>
                    <a:bodyPr/>
                    <a:lstStyle/>
                    <a:p>
                      <a:r>
                        <a:rPr lang="en-US" dirty="0">
                          <a:solidFill>
                            <a:schemeClr val="tx1"/>
                          </a:solidFill>
                        </a:rPr>
                        <a:t>far</a:t>
                      </a:r>
                    </a:p>
                  </a:txBody>
                  <a:tcPr>
                    <a:solidFill>
                      <a:schemeClr val="accent4">
                        <a:alpha val="40000"/>
                      </a:schemeClr>
                    </a:solidFill>
                  </a:tcPr>
                </a:tc>
                <a:tc>
                  <a:txBody>
                    <a:bodyPr/>
                    <a:lstStyle/>
                    <a:p>
                      <a:r>
                        <a:rPr lang="en-US" dirty="0">
                          <a:solidFill>
                            <a:schemeClr val="bg1">
                              <a:lumMod val="65000"/>
                            </a:schemeClr>
                          </a:solidFill>
                        </a:rPr>
                        <a:t>,</a:t>
                      </a:r>
                    </a:p>
                  </a:txBody>
                  <a:tcPr/>
                </a:tc>
                <a:extLst>
                  <a:ext uri="{0D108BD9-81ED-4DB2-BD59-A6C34878D82A}">
                    <a16:rowId xmlns:a16="http://schemas.microsoft.com/office/drawing/2014/main" val="668411152"/>
                  </a:ext>
                </a:extLst>
              </a:tr>
            </a:tbl>
          </a:graphicData>
        </a:graphic>
      </p:graphicFrame>
      <p:sp>
        <p:nvSpPr>
          <p:cNvPr id="21" name="Rectangle 20">
            <a:extLst>
              <a:ext uri="{FF2B5EF4-FFF2-40B4-BE49-F238E27FC236}">
                <a16:creationId xmlns:a16="http://schemas.microsoft.com/office/drawing/2014/main" id="{CF56412A-35E7-F64C-C97E-3ED903B5855F}"/>
              </a:ext>
            </a:extLst>
          </p:cNvPr>
          <p:cNvSpPr/>
          <p:nvPr/>
        </p:nvSpPr>
        <p:spPr>
          <a:xfrm>
            <a:off x="5764848" y="4924837"/>
            <a:ext cx="4485549" cy="370840"/>
          </a:xfrm>
          <a:prstGeom prst="rect">
            <a:avLst/>
          </a:prstGeom>
          <a:noFill/>
          <a:ln w="28575">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22" name="Content Placeholder 5">
            <a:extLst>
              <a:ext uri="{FF2B5EF4-FFF2-40B4-BE49-F238E27FC236}">
                <a16:creationId xmlns:a16="http://schemas.microsoft.com/office/drawing/2014/main" id="{B22E02C9-C04A-0CD7-051E-D6F3F7D35DA5}"/>
              </a:ext>
            </a:extLst>
          </p:cNvPr>
          <p:cNvGraphicFramePr>
            <a:graphicFrameLocks/>
          </p:cNvGraphicFramePr>
          <p:nvPr>
            <p:extLst>
              <p:ext uri="{D42A27DB-BD31-4B8C-83A1-F6EECF244321}">
                <p14:modId xmlns:p14="http://schemas.microsoft.com/office/powerpoint/2010/main" val="504446205"/>
              </p:ext>
            </p:extLst>
          </p:nvPr>
        </p:nvGraphicFramePr>
        <p:xfrm>
          <a:off x="1279300" y="5626922"/>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solidFill>
                            <a:schemeClr val="bg1">
                              <a:lumMod val="65000"/>
                            </a:schemeClr>
                          </a:solidFill>
                        </a:rPr>
                        <a:t>a</a:t>
                      </a:r>
                    </a:p>
                  </a:txBody>
                  <a:tcPr/>
                </a:tc>
                <a:tc>
                  <a:txBody>
                    <a:bodyPr/>
                    <a:lstStyle/>
                    <a:p>
                      <a:r>
                        <a:rPr lang="en-US" dirty="0">
                          <a:solidFill>
                            <a:schemeClr val="bg1">
                              <a:lumMod val="65000"/>
                            </a:schemeClr>
                          </a:solidFill>
                        </a:rPr>
                        <a:t>long</a:t>
                      </a:r>
                    </a:p>
                  </a:txBody>
                  <a:tcPr/>
                </a:tc>
                <a:tc>
                  <a:txBody>
                    <a:bodyPr/>
                    <a:lstStyle/>
                    <a:p>
                      <a:r>
                        <a:rPr lang="en-US" dirty="0">
                          <a:solidFill>
                            <a:schemeClr val="bg1">
                              <a:lumMod val="65000"/>
                            </a:schemeClr>
                          </a:solidFill>
                        </a:rPr>
                        <a:t>time</a:t>
                      </a:r>
                    </a:p>
                  </a:txBody>
                  <a:tcPr/>
                </a:tc>
                <a:tc>
                  <a:txBody>
                    <a:bodyPr/>
                    <a:lstStyle/>
                    <a:p>
                      <a:r>
                        <a:rPr lang="en-US" dirty="0">
                          <a:solidFill>
                            <a:schemeClr val="bg1">
                              <a:lumMod val="65000"/>
                            </a:schemeClr>
                          </a:solidFill>
                        </a:rPr>
                        <a:t>ago</a:t>
                      </a:r>
                    </a:p>
                  </a:txBody>
                  <a:tcPr/>
                </a:tc>
                <a:tc>
                  <a:txBody>
                    <a:bodyPr/>
                    <a:lstStyle/>
                    <a:p>
                      <a:r>
                        <a:rPr lang="en-US" dirty="0">
                          <a:solidFill>
                            <a:schemeClr val="bg1">
                              <a:lumMod val="65000"/>
                            </a:schemeClr>
                          </a:solidFill>
                        </a:rPr>
                        <a:t>in</a:t>
                      </a:r>
                    </a:p>
                  </a:txBody>
                  <a:tcPr/>
                </a:tc>
                <a:tc>
                  <a:txBody>
                    <a:bodyPr/>
                    <a:lstStyle/>
                    <a:p>
                      <a:r>
                        <a:rPr lang="en-US" dirty="0"/>
                        <a:t>a</a:t>
                      </a:r>
                    </a:p>
                  </a:txBody>
                  <a:tcPr>
                    <a:solidFill>
                      <a:schemeClr val="accent6">
                        <a:alpha val="40000"/>
                      </a:schemeClr>
                    </a:solidFill>
                  </a:tcPr>
                </a:tc>
                <a:tc>
                  <a:txBody>
                    <a:bodyPr/>
                    <a:lstStyle/>
                    <a:p>
                      <a:r>
                        <a:rPr lang="en-US" dirty="0"/>
                        <a:t>galaxy</a:t>
                      </a:r>
                    </a:p>
                  </a:txBody>
                  <a:tcPr>
                    <a:solidFill>
                      <a:schemeClr val="accent6">
                        <a:alpha val="40000"/>
                      </a:schemeClr>
                    </a:solidFill>
                  </a:tcPr>
                </a:tc>
                <a:tc>
                  <a:txBody>
                    <a:bodyPr/>
                    <a:lstStyle/>
                    <a:p>
                      <a:r>
                        <a:rPr lang="en-US" dirty="0"/>
                        <a:t>far</a:t>
                      </a:r>
                    </a:p>
                  </a:txBody>
                  <a:tcPr>
                    <a:solidFill>
                      <a:schemeClr val="accent6">
                        <a:alpha val="40000"/>
                      </a:schemeClr>
                    </a:solidFill>
                  </a:tcPr>
                </a:tc>
                <a:tc>
                  <a:txBody>
                    <a:bodyPr/>
                    <a:lstStyle/>
                    <a:p>
                      <a:r>
                        <a:rPr lang="en-US" dirty="0">
                          <a:solidFill>
                            <a:schemeClr val="tx1"/>
                          </a:solidFill>
                        </a:rPr>
                        <a:t>,</a:t>
                      </a:r>
                    </a:p>
                  </a:txBody>
                  <a:tcPr>
                    <a:solidFill>
                      <a:schemeClr val="accent4">
                        <a:alpha val="40000"/>
                      </a:schemeClr>
                    </a:solidFill>
                  </a:tcPr>
                </a:tc>
                <a:extLst>
                  <a:ext uri="{0D108BD9-81ED-4DB2-BD59-A6C34878D82A}">
                    <a16:rowId xmlns:a16="http://schemas.microsoft.com/office/drawing/2014/main" val="668411152"/>
                  </a:ext>
                </a:extLst>
              </a:tr>
            </a:tbl>
          </a:graphicData>
        </a:graphic>
      </p:graphicFrame>
      <p:sp>
        <p:nvSpPr>
          <p:cNvPr id="23" name="Rectangle 22">
            <a:extLst>
              <a:ext uri="{FF2B5EF4-FFF2-40B4-BE49-F238E27FC236}">
                <a16:creationId xmlns:a16="http://schemas.microsoft.com/office/drawing/2014/main" id="{AE50C2F2-6DB9-CD22-6590-B4CF6D90DB3C}"/>
              </a:ext>
            </a:extLst>
          </p:cNvPr>
          <p:cNvSpPr/>
          <p:nvPr/>
        </p:nvSpPr>
        <p:spPr>
          <a:xfrm>
            <a:off x="6882310" y="5617947"/>
            <a:ext cx="4485549" cy="370840"/>
          </a:xfrm>
          <a:prstGeom prst="rect">
            <a:avLst/>
          </a:prstGeom>
          <a:noFill/>
          <a:ln w="28575">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804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50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500"/>
                                  </p:stCondLst>
                                  <p:childTnLst>
                                    <p:set>
                                      <p:cBhvr>
                                        <p:cTn id="23" dur="1" fill="hold">
                                          <p:stCondLst>
                                            <p:cond delay="0"/>
                                          </p:stCondLst>
                                        </p:cTn>
                                        <p:tgtEl>
                                          <p:spTgt spid="21"/>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50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21"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5D9C-CFC0-6EE2-B9C1-D21CE3CCC4BB}"/>
              </a:ext>
            </a:extLst>
          </p:cNvPr>
          <p:cNvSpPr>
            <a:spLocks noGrp="1"/>
          </p:cNvSpPr>
          <p:nvPr>
            <p:ph type="ctrTitle"/>
          </p:nvPr>
        </p:nvSpPr>
        <p:spPr/>
        <p:txBody>
          <a:bodyPr/>
          <a:lstStyle/>
          <a:p>
            <a:r>
              <a:rPr lang="en-US" dirty="0"/>
              <a:t>Transformers</a:t>
            </a:r>
          </a:p>
        </p:txBody>
      </p:sp>
      <p:pic>
        <p:nvPicPr>
          <p:cNvPr id="6" name="Picture Placeholder 5">
            <a:extLst>
              <a:ext uri="{FF2B5EF4-FFF2-40B4-BE49-F238E27FC236}">
                <a16:creationId xmlns:a16="http://schemas.microsoft.com/office/drawing/2014/main" id="{F8F37425-182D-FC2F-FF3D-78169E802C12}"/>
              </a:ext>
            </a:extLst>
          </p:cNvPr>
          <p:cNvPicPr>
            <a:picLocks noGrp="1" noChangeAspect="1"/>
          </p:cNvPicPr>
          <p:nvPr>
            <p:ph type="pic" sz="quarter" idx="13"/>
          </p:nvPr>
        </p:nvPicPr>
        <p:blipFill>
          <a:blip r:embed="rId2"/>
          <a:srcRect l="530" r="530"/>
          <a:stretch/>
        </p:blipFill>
        <p:spPr/>
      </p:pic>
      <p:pic>
        <p:nvPicPr>
          <p:cNvPr id="8" name="Graphic 7" descr="Robot with solid fill">
            <a:extLst>
              <a:ext uri="{FF2B5EF4-FFF2-40B4-BE49-F238E27FC236}">
                <a16:creationId xmlns:a16="http://schemas.microsoft.com/office/drawing/2014/main" id="{3B5A469E-A844-26FE-7300-0C056CAB0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851585"/>
            <a:ext cx="914400" cy="914400"/>
          </a:xfrm>
          <a:prstGeom prst="rect">
            <a:avLst/>
          </a:prstGeom>
        </p:spPr>
      </p:pic>
      <p:sp>
        <p:nvSpPr>
          <p:cNvPr id="10" name="Text Placeholder 2">
            <a:extLst>
              <a:ext uri="{FF2B5EF4-FFF2-40B4-BE49-F238E27FC236}">
                <a16:creationId xmlns:a16="http://schemas.microsoft.com/office/drawing/2014/main" id="{BDDCF3B5-7967-49E4-CB95-F2AC839DD08F}"/>
              </a:ext>
            </a:extLst>
          </p:cNvPr>
          <p:cNvSpPr txBox="1">
            <a:spLocks/>
          </p:cNvSpPr>
          <p:nvPr/>
        </p:nvSpPr>
        <p:spPr>
          <a:xfrm>
            <a:off x="1280161" y="2777067"/>
            <a:ext cx="4663440" cy="3550581"/>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457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914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kern="100" dirty="0">
                <a:effectLst/>
                <a:ea typeface="Calibri" panose="020F0502020204030204" pitchFamily="34" charset="0"/>
                <a:cs typeface="Times New Roman" panose="02020603050405020304" pitchFamily="18" charset="0"/>
              </a:rPr>
              <a:t>A transformer is a neural network that can map any input sequence to any output sequence. </a:t>
            </a:r>
          </a:p>
          <a:p>
            <a:r>
              <a:rPr lang="en-US" sz="1800" kern="100" dirty="0">
                <a:effectLst/>
                <a:ea typeface="Calibri" panose="020F0502020204030204" pitchFamily="34" charset="0"/>
                <a:cs typeface="Times New Roman" panose="02020603050405020304" pitchFamily="18" charset="0"/>
              </a:rPr>
              <a:t>For example, given a sentence in English, a transformer can learn to translate it to French. </a:t>
            </a:r>
          </a:p>
        </p:txBody>
      </p:sp>
    </p:spTree>
    <p:extLst>
      <p:ext uri="{BB962C8B-B14F-4D97-AF65-F5344CB8AC3E}">
        <p14:creationId xmlns:p14="http://schemas.microsoft.com/office/powerpoint/2010/main" val="3044271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B2AF-D092-47C5-6619-E3D5BB2C671E}"/>
              </a:ext>
            </a:extLst>
          </p:cNvPr>
          <p:cNvSpPr>
            <a:spLocks noGrp="1"/>
          </p:cNvSpPr>
          <p:nvPr>
            <p:ph type="ctrTitle"/>
          </p:nvPr>
        </p:nvSpPr>
        <p:spPr/>
        <p:txBody>
          <a:bodyPr/>
          <a:lstStyle/>
          <a:p>
            <a:r>
              <a:rPr lang="en-US" dirty="0"/>
              <a:t>Transformers are general-purpose machines</a:t>
            </a:r>
          </a:p>
        </p:txBody>
      </p:sp>
      <p:sp>
        <p:nvSpPr>
          <p:cNvPr id="3" name="Text Placeholder 2">
            <a:extLst>
              <a:ext uri="{FF2B5EF4-FFF2-40B4-BE49-F238E27FC236}">
                <a16:creationId xmlns:a16="http://schemas.microsoft.com/office/drawing/2014/main" id="{E030698C-EDE5-E720-470A-78E40E36A5B9}"/>
              </a:ext>
            </a:extLst>
          </p:cNvPr>
          <p:cNvSpPr>
            <a:spLocks noGrp="1"/>
          </p:cNvSpPr>
          <p:nvPr>
            <p:ph type="body" sz="quarter" idx="14"/>
          </p:nvPr>
        </p:nvSpPr>
        <p:spPr/>
        <p:txBody>
          <a:bodyPr/>
          <a:lstStyle/>
          <a:p>
            <a:pPr rtl="0" fontAlgn="base">
              <a:spcBef>
                <a:spcPts val="0"/>
              </a:spcBef>
              <a:spcAft>
                <a:spcPts val="0"/>
              </a:spcAft>
            </a:pPr>
            <a:r>
              <a:rPr lang="en-US" sz="1800" b="0" i="1" u="none" strike="noStrike" dirty="0">
                <a:solidFill>
                  <a:srgbClr val="000000"/>
                </a:solidFill>
                <a:effectLst/>
              </a:rPr>
              <a:t>Expressive: </a:t>
            </a:r>
            <a:r>
              <a:rPr lang="en-US" sz="1800" b="0" i="0" u="none" strike="noStrike" dirty="0">
                <a:solidFill>
                  <a:srgbClr val="000000"/>
                </a:solidFill>
                <a:effectLst/>
              </a:rPr>
              <a:t>They can model complex relationships and patterns in data</a:t>
            </a:r>
          </a:p>
          <a:p>
            <a:pPr rtl="0" fontAlgn="base">
              <a:spcBef>
                <a:spcPts val="0"/>
              </a:spcBef>
              <a:spcAft>
                <a:spcPts val="0"/>
              </a:spcAft>
            </a:pPr>
            <a:endParaRPr lang="en-US" sz="1800" b="0" i="1" u="none" strike="noStrike" dirty="0">
              <a:solidFill>
                <a:srgbClr val="000000"/>
              </a:solidFill>
              <a:effectLst/>
            </a:endParaRPr>
          </a:p>
          <a:p>
            <a:pPr rtl="0" fontAlgn="base">
              <a:spcBef>
                <a:spcPts val="0"/>
              </a:spcBef>
              <a:spcAft>
                <a:spcPts val="0"/>
              </a:spcAft>
            </a:pPr>
            <a:r>
              <a:rPr lang="en-US" sz="1800" b="0" i="1" u="none" strike="noStrike" dirty="0">
                <a:solidFill>
                  <a:srgbClr val="000000"/>
                </a:solidFill>
                <a:effectLst/>
              </a:rPr>
              <a:t>Optimizable</a:t>
            </a:r>
            <a:r>
              <a:rPr lang="en-US" sz="1800" b="0" i="0" u="none" strike="noStrike" dirty="0">
                <a:solidFill>
                  <a:srgbClr val="000000"/>
                </a:solidFill>
                <a:effectLst/>
              </a:rPr>
              <a:t>: Their ability to handle complexity is not compromised by the fact that they can be trained on large amount of data</a:t>
            </a:r>
          </a:p>
          <a:p>
            <a:pPr rtl="0" fontAlgn="base">
              <a:spcBef>
                <a:spcPts val="0"/>
              </a:spcBef>
              <a:spcAft>
                <a:spcPts val="0"/>
              </a:spcAft>
            </a:pPr>
            <a:endParaRPr lang="en-US" dirty="0">
              <a:solidFill>
                <a:srgbClr val="000000"/>
              </a:solidFill>
            </a:endParaRPr>
          </a:p>
          <a:p>
            <a:pPr rtl="0" fontAlgn="base">
              <a:spcBef>
                <a:spcPts val="0"/>
              </a:spcBef>
              <a:spcAft>
                <a:spcPts val="0"/>
              </a:spcAft>
            </a:pPr>
            <a:r>
              <a:rPr lang="en-US" sz="1800" b="0" i="1" u="none" strike="noStrike" dirty="0">
                <a:solidFill>
                  <a:srgbClr val="000000"/>
                </a:solidFill>
                <a:effectLst/>
              </a:rPr>
              <a:t>Efficient</a:t>
            </a:r>
            <a:r>
              <a:rPr lang="en-US" sz="1800" b="0" i="0" u="none" strike="noStrike" dirty="0">
                <a:solidFill>
                  <a:srgbClr val="000000"/>
                </a:solidFill>
                <a:effectLst/>
              </a:rPr>
              <a:t>: The training and prediction can be highly parallelized on graphics cards.</a:t>
            </a:r>
            <a:endParaRPr lang="en-US" dirty="0"/>
          </a:p>
        </p:txBody>
      </p:sp>
      <p:pic>
        <p:nvPicPr>
          <p:cNvPr id="7" name="Picture 6">
            <a:extLst>
              <a:ext uri="{FF2B5EF4-FFF2-40B4-BE49-F238E27FC236}">
                <a16:creationId xmlns:a16="http://schemas.microsoft.com/office/drawing/2014/main" id="{387A8EDF-44A7-170F-2EC7-63A0E413FD05}"/>
              </a:ext>
            </a:extLst>
          </p:cNvPr>
          <p:cNvPicPr>
            <a:picLocks noChangeAspect="1"/>
          </p:cNvPicPr>
          <p:nvPr/>
        </p:nvPicPr>
        <p:blipFill>
          <a:blip r:embed="rId2"/>
          <a:stretch>
            <a:fillRect/>
          </a:stretch>
        </p:blipFill>
        <p:spPr>
          <a:xfrm>
            <a:off x="7738148" y="1522476"/>
            <a:ext cx="3173691" cy="4511407"/>
          </a:xfrm>
          <a:prstGeom prst="rect">
            <a:avLst/>
          </a:prstGeom>
        </p:spPr>
      </p:pic>
    </p:spTree>
    <p:extLst>
      <p:ext uri="{BB962C8B-B14F-4D97-AF65-F5344CB8AC3E}">
        <p14:creationId xmlns:p14="http://schemas.microsoft.com/office/powerpoint/2010/main" val="258250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474D65-B71D-3504-4D9E-0E7ACA2141D6}"/>
              </a:ext>
            </a:extLst>
          </p:cNvPr>
          <p:cNvPicPr>
            <a:picLocks noChangeAspect="1"/>
          </p:cNvPicPr>
          <p:nvPr/>
        </p:nvPicPr>
        <p:blipFill rotWithShape="1">
          <a:blip r:embed="rId3"/>
          <a:srcRect/>
          <a:stretch/>
        </p:blipFill>
        <p:spPr>
          <a:xfrm>
            <a:off x="1816599" y="388549"/>
            <a:ext cx="10087699" cy="1783222"/>
          </a:xfrm>
          <a:prstGeom prst="rect">
            <a:avLst/>
          </a:prstGeom>
        </p:spPr>
      </p:pic>
      <p:sp>
        <p:nvSpPr>
          <p:cNvPr id="2" name="Title 1">
            <a:extLst>
              <a:ext uri="{FF2B5EF4-FFF2-40B4-BE49-F238E27FC236}">
                <a16:creationId xmlns:a16="http://schemas.microsoft.com/office/drawing/2014/main" id="{476EEFD8-D04A-0DD1-7456-CC41BE88BB17}"/>
              </a:ext>
            </a:extLst>
          </p:cNvPr>
          <p:cNvSpPr>
            <a:spLocks noGrp="1"/>
          </p:cNvSpPr>
          <p:nvPr>
            <p:ph type="title"/>
          </p:nvPr>
        </p:nvSpPr>
        <p:spPr/>
        <p:txBody>
          <a:bodyPr/>
          <a:lstStyle/>
          <a:p>
            <a:r>
              <a:rPr lang="en-US" dirty="0"/>
              <a:t>Attention</a:t>
            </a:r>
            <a:br>
              <a:rPr lang="en-US" dirty="0"/>
            </a:br>
            <a:endParaRPr lang="en-US" dirty="0"/>
          </a:p>
        </p:txBody>
      </p:sp>
      <p:pic>
        <p:nvPicPr>
          <p:cNvPr id="7" name="Picture 6" descr="A screenshot of a computer screen&#10;&#10;Description automatically generated">
            <a:extLst>
              <a:ext uri="{FF2B5EF4-FFF2-40B4-BE49-F238E27FC236}">
                <a16:creationId xmlns:a16="http://schemas.microsoft.com/office/drawing/2014/main" id="{96CCA77B-330A-CF40-0FD0-F8469A1AEB0E}"/>
              </a:ext>
            </a:extLst>
          </p:cNvPr>
          <p:cNvPicPr>
            <a:picLocks noChangeAspect="1"/>
          </p:cNvPicPr>
          <p:nvPr/>
        </p:nvPicPr>
        <p:blipFill>
          <a:blip r:embed="rId4"/>
          <a:stretch>
            <a:fillRect/>
          </a:stretch>
        </p:blipFill>
        <p:spPr>
          <a:xfrm>
            <a:off x="1816599" y="1463029"/>
            <a:ext cx="8558801" cy="5394971"/>
          </a:xfrm>
          <a:prstGeom prst="rect">
            <a:avLst/>
          </a:prstGeom>
        </p:spPr>
      </p:pic>
    </p:spTree>
    <p:extLst>
      <p:ext uri="{BB962C8B-B14F-4D97-AF65-F5344CB8AC3E}">
        <p14:creationId xmlns:p14="http://schemas.microsoft.com/office/powerpoint/2010/main" val="1127582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D30E-231B-7867-474A-9424671C2F31}"/>
              </a:ext>
            </a:extLst>
          </p:cNvPr>
          <p:cNvSpPr>
            <a:spLocks noGrp="1"/>
          </p:cNvSpPr>
          <p:nvPr>
            <p:ph type="title"/>
          </p:nvPr>
        </p:nvSpPr>
        <p:spPr/>
        <p:txBody>
          <a:bodyPr/>
          <a:lstStyle/>
          <a:p>
            <a:r>
              <a:rPr lang="en-US" b="1" dirty="0"/>
              <a:t>Following instructions</a:t>
            </a:r>
            <a:br>
              <a:rPr lang="en-US" b="1" dirty="0"/>
            </a:br>
            <a:endParaRPr lang="en-US" b="1" dirty="0"/>
          </a:p>
        </p:txBody>
      </p:sp>
      <p:pic>
        <p:nvPicPr>
          <p:cNvPr id="4" name="Picture 3">
            <a:extLst>
              <a:ext uri="{FF2B5EF4-FFF2-40B4-BE49-F238E27FC236}">
                <a16:creationId xmlns:a16="http://schemas.microsoft.com/office/drawing/2014/main" id="{09BEA980-A173-3E8F-EACF-8042F9903F5F}"/>
              </a:ext>
            </a:extLst>
          </p:cNvPr>
          <p:cNvPicPr>
            <a:picLocks noChangeAspect="1"/>
          </p:cNvPicPr>
          <p:nvPr/>
        </p:nvPicPr>
        <p:blipFill>
          <a:blip r:embed="rId3"/>
          <a:stretch>
            <a:fillRect/>
          </a:stretch>
        </p:blipFill>
        <p:spPr>
          <a:xfrm>
            <a:off x="1355074" y="1244906"/>
            <a:ext cx="9241205" cy="5388807"/>
          </a:xfrm>
          <a:prstGeom prst="rect">
            <a:avLst/>
          </a:prstGeom>
        </p:spPr>
      </p:pic>
    </p:spTree>
    <p:extLst>
      <p:ext uri="{BB962C8B-B14F-4D97-AF65-F5344CB8AC3E}">
        <p14:creationId xmlns:p14="http://schemas.microsoft.com/office/powerpoint/2010/main" val="315540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71736" y="4551890"/>
            <a:ext cx="858944" cy="811882"/>
            <a:chOff x="4989239" y="3904428"/>
            <a:chExt cx="831903" cy="786323"/>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9239" y="3943558"/>
              <a:ext cx="19271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69078" y="3904428"/>
              <a:ext cx="108895" cy="137955"/>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202888" y="6143166"/>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32809" y="6120533"/>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V="1">
            <a:off x="2665999" y="1448910"/>
            <a:ext cx="0" cy="5244989"/>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95736" y="5600792"/>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88416" y="6027583"/>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916930" y="5865090"/>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49577" y="7703310"/>
              <a:ext cx="375141"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99867" y="5721716"/>
            <a:ext cx="497648" cy="249466"/>
            <a:chOff x="2471590" y="7496657"/>
            <a:chExt cx="717282"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71590" y="7496657"/>
              <a:ext cx="322568"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92665" y="6524638"/>
            <a:ext cx="392742"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5045416" y="6402164"/>
            <a:ext cx="227304"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303478" y="6444996"/>
            <a:ext cx="312195"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52200" y="4340425"/>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83033" y="5204168"/>
              <a:ext cx="572016"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88223" y="797230"/>
            <a:ext cx="2163109" cy="5500611"/>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130458" y="5260615"/>
              <a:ext cx="581634" cy="179450"/>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35284" y="4996582"/>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39080" y="4972574"/>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90892" y="4903632"/>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88094" y="5355555"/>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95938" y="5076979"/>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100454" y="4412983"/>
              <a:ext cx="224676"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33472" y="5453964"/>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700090" y="4778103"/>
              <a:ext cx="25207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86197" y="5043402"/>
            <a:ext cx="316859" cy="304168"/>
            <a:chOff x="5003245" y="4380463"/>
            <a:chExt cx="306884" cy="294592"/>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51983" y="4380463"/>
              <a:ext cx="108895" cy="137955"/>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20892" y="5279533"/>
            <a:ext cx="1214039" cy="701681"/>
            <a:chOff x="3002958" y="4609164"/>
            <a:chExt cx="1175819"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2958" y="4609164"/>
              <a:ext cx="432832"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48162" y="5374601"/>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44280" y="4701239"/>
              <a:ext cx="25039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619678" y="5236175"/>
            <a:ext cx="786628" cy="413487"/>
            <a:chOff x="6585297" y="4567167"/>
            <a:chExt cx="761864"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85297" y="4567167"/>
              <a:ext cx="255439"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40128" y="5693749"/>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801018" y="1994764"/>
            <a:ext cx="922381" cy="4258561"/>
            <a:chOff x="4823895" y="1427800"/>
            <a:chExt cx="877316"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5032156" y="4968083"/>
              <a:ext cx="669055"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89721" y="5102432"/>
            <a:ext cx="421742" cy="371356"/>
            <a:chOff x="4522398" y="4437638"/>
            <a:chExt cx="408465"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22398" y="4437638"/>
              <a:ext cx="230319"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30542" y="4447095"/>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86150" y="435414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70983" y="4650126"/>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57038" y="3999571"/>
              <a:ext cx="37674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73202" y="4750422"/>
            <a:ext cx="774642" cy="393084"/>
            <a:chOff x="3247321" y="4096706"/>
            <a:chExt cx="750255"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47321" y="4108766"/>
              <a:ext cx="361975"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35285" y="3382690"/>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44845" y="3367270"/>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90892" y="3299463"/>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56398" y="3404887"/>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78139" y="2793534"/>
              <a:ext cx="37089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605361" y="3407648"/>
            <a:ext cx="1081276" cy="496411"/>
            <a:chOff x="6571435" y="2796208"/>
            <a:chExt cx="1047236"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71435" y="2796208"/>
              <a:ext cx="248515"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686456" y="3725128"/>
            <a:ext cx="985758" cy="413764"/>
            <a:chOff x="6649977" y="3103690"/>
            <a:chExt cx="954725"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649977" y="3103690"/>
              <a:ext cx="38631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52404" y="3542479"/>
            <a:ext cx="1516127" cy="858286"/>
            <a:chOff x="6132733" y="2926795"/>
            <a:chExt cx="1468397"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32733" y="2941629"/>
              <a:ext cx="34186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91853" y="3396390"/>
            <a:ext cx="500775" cy="325739"/>
            <a:chOff x="7139463" y="2785301"/>
            <a:chExt cx="485010"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39463" y="2785301"/>
              <a:ext cx="31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55230" y="3364867"/>
            <a:ext cx="1181849" cy="671049"/>
            <a:chOff x="7685100" y="2754774"/>
            <a:chExt cx="1144643" cy="649923"/>
          </a:xfrm>
        </p:grpSpPr>
        <p:sp>
          <p:nvSpPr>
            <p:cNvPr id="114" name="圆角矩形 197">
              <a:extLst>
                <a:ext uri="{FF2B5EF4-FFF2-40B4-BE49-F238E27FC236}">
                  <a16:creationId xmlns:a16="http://schemas.microsoft.com/office/drawing/2014/main" id="{3427AD8D-45AE-5245-9CC9-6E37AF9BB673}"/>
                </a:ext>
              </a:extLst>
            </p:cNvPr>
            <p:cNvSpPr/>
            <p:nvPr/>
          </p:nvSpPr>
          <p:spPr>
            <a:xfrm>
              <a:off x="8463144" y="2754774"/>
              <a:ext cx="192393" cy="208756"/>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23265" y="4117002"/>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78844" y="3483995"/>
              <a:ext cx="37015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533887" y="3426833"/>
            <a:ext cx="2048433" cy="1758536"/>
            <a:chOff x="5533692" y="2814789"/>
            <a:chExt cx="1983945"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33692" y="2814789"/>
              <a:ext cx="27157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407597" y="3880635"/>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75353" y="3254301"/>
              <a:ext cx="23405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7036065" y="4649735"/>
            <a:ext cx="514264" cy="473411"/>
            <a:chOff x="6988576" y="3999193"/>
            <a:chExt cx="498074"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88576" y="3999193"/>
              <a:ext cx="248044"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30542" y="1733612"/>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86150" y="16406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27128" y="1912083"/>
            <a:ext cx="508254" cy="712319"/>
            <a:chOff x="7076772" y="1347722"/>
            <a:chExt cx="492253"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6772" y="1347722"/>
              <a:ext cx="376419"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80383" y="1790818"/>
            <a:ext cx="919702" cy="1220827"/>
            <a:chOff x="6740947" y="1230275"/>
            <a:chExt cx="890748"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40947" y="1230275"/>
              <a:ext cx="361975"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77558" y="2546910"/>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70503" y="1963176"/>
              <a:ext cx="242192"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83674" y="1907901"/>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374109"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71123" y="2800512"/>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46761" y="2208182"/>
              <a:ext cx="238935"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57153" y="2541224"/>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231276" y="1957061"/>
              <a:ext cx="348055"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91722" y="2417268"/>
            <a:ext cx="615377" cy="323713"/>
            <a:chOff x="7042485" y="1837003"/>
            <a:chExt cx="59600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2485" y="1837003"/>
              <a:ext cx="589605" cy="313522"/>
              <a:chOff x="7042485" y="1837003"/>
              <a:chExt cx="58960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2485" y="1837003"/>
                <a:ext cx="33133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64869" y="2661104"/>
            <a:ext cx="532308" cy="283283"/>
            <a:chOff x="7113325" y="2073166"/>
            <a:chExt cx="515550"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13325" y="2073166"/>
              <a:ext cx="18064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98949" y="2667258"/>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5013055" y="2079127"/>
              <a:ext cx="165820"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35525" y="1844904"/>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65" name="组合 464">
            <a:extLst>
              <a:ext uri="{FF2B5EF4-FFF2-40B4-BE49-F238E27FC236}">
                <a16:creationId xmlns:a16="http://schemas.microsoft.com/office/drawing/2014/main" id="{6C01ACEE-8171-8C42-8B81-817378393A2F}"/>
              </a:ext>
            </a:extLst>
          </p:cNvPr>
          <p:cNvGrpSpPr/>
          <p:nvPr/>
        </p:nvGrpSpPr>
        <p:grpSpPr>
          <a:xfrm>
            <a:off x="8467247" y="1740136"/>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125744" y="1181188"/>
              <a:ext cx="331625"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71085" y="3062214"/>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53753" y="2461649"/>
              <a:ext cx="42656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808412" y="1921670"/>
            <a:ext cx="547254" cy="2514708"/>
            <a:chOff x="5799575" y="1357011"/>
            <a:chExt cx="530026"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99575" y="1357011"/>
              <a:ext cx="3563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88084" y="2184542"/>
            <a:ext cx="1098311" cy="1589820"/>
            <a:chOff x="6554701" y="1611608"/>
            <a:chExt cx="1063735"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54701" y="1611608"/>
              <a:ext cx="351385"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37038" y="3062440"/>
            <a:ext cx="809869" cy="802899"/>
            <a:chOff x="6020999" y="2461868"/>
            <a:chExt cx="784373"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107430" y="2461868"/>
              <a:ext cx="476577"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71606" y="3189447"/>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5660" y="2584877"/>
              <a:ext cx="30736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51908" y="3476648"/>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914582" y="2863036"/>
              <a:ext cx="298571"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933949" y="2930560"/>
            <a:ext cx="696689" cy="701987"/>
            <a:chOff x="6889679" y="2334140"/>
            <a:chExt cx="674756"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934414" y="2334140"/>
              <a:ext cx="387965"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1" name="组合 470">
            <a:extLst>
              <a:ext uri="{FF2B5EF4-FFF2-40B4-BE49-F238E27FC236}">
                <a16:creationId xmlns:a16="http://schemas.microsoft.com/office/drawing/2014/main" id="{1FE6D513-ACEF-1041-A49B-4DC9D0540B12}"/>
              </a:ext>
            </a:extLst>
          </p:cNvPr>
          <p:cNvGrpSpPr/>
          <p:nvPr/>
        </p:nvGrpSpPr>
        <p:grpSpPr>
          <a:xfrm>
            <a:off x="7208838" y="1285197"/>
            <a:ext cx="501268" cy="331148"/>
            <a:chOff x="7155913" y="740575"/>
            <a:chExt cx="485487" cy="320723"/>
          </a:xfrm>
        </p:grpSpPr>
        <p:sp>
          <p:nvSpPr>
            <p:cNvPr id="264" name="圆角矩形 264">
              <a:extLst>
                <a:ext uri="{FF2B5EF4-FFF2-40B4-BE49-F238E27FC236}">
                  <a16:creationId xmlns:a16="http://schemas.microsoft.com/office/drawing/2014/main" id="{0D2AA701-F885-1748-AB4B-70742713D7C8}"/>
                </a:ext>
              </a:extLst>
            </p:cNvPr>
            <p:cNvSpPr/>
            <p:nvPr/>
          </p:nvSpPr>
          <p:spPr>
            <a:xfrm>
              <a:off x="7155913" y="740575"/>
              <a:ext cx="248044"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GPT-4</a:t>
              </a:r>
            </a:p>
          </p:txBody>
        </p:sp>
        <p:pic>
          <p:nvPicPr>
            <p:cNvPr id="266" name="Picture 14" descr="Open Ai Logo PNG Vectors Free Download">
              <a:extLst>
                <a:ext uri="{FF2B5EF4-FFF2-40B4-BE49-F238E27FC236}">
                  <a16:creationId xmlns:a16="http://schemas.microsoft.com/office/drawing/2014/main" id="{1A447ABB-AF5B-8F43-BE2E-766AB2F87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86" y="75043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2" name="任意形状 271">
              <a:extLst>
                <a:ext uri="{FF2B5EF4-FFF2-40B4-BE49-F238E27FC236}">
                  <a16:creationId xmlns:a16="http://schemas.microsoft.com/office/drawing/2014/main" id="{21647CC6-ADCB-D84B-A2F5-87F6DC236996}"/>
                </a:ext>
              </a:extLst>
            </p:cNvPr>
            <p:cNvSpPr/>
            <p:nvPr/>
          </p:nvSpPr>
          <p:spPr>
            <a:xfrm>
              <a:off x="7271591" y="885745"/>
              <a:ext cx="369809" cy="175553"/>
            </a:xfrm>
            <a:custGeom>
              <a:avLst/>
              <a:gdLst>
                <a:gd name="connsiteX0" fmla="*/ 540327 w 540327"/>
                <a:gd name="connsiteY0" fmla="*/ 261257 h 261257"/>
                <a:gd name="connsiteX1" fmla="*/ 522514 w 540327"/>
                <a:gd name="connsiteY1" fmla="*/ 172192 h 261257"/>
                <a:gd name="connsiteX2" fmla="*/ 463137 w 540327"/>
                <a:gd name="connsiteY2" fmla="*/ 112816 h 261257"/>
                <a:gd name="connsiteX3" fmla="*/ 332509 w 540327"/>
                <a:gd name="connsiteY3" fmla="*/ 89065 h 261257"/>
                <a:gd name="connsiteX4" fmla="*/ 136566 w 540327"/>
                <a:gd name="connsiteY4" fmla="*/ 89065 h 261257"/>
                <a:gd name="connsiteX5" fmla="*/ 47501 w 540327"/>
                <a:gd name="connsiteY5" fmla="*/ 71252 h 261257"/>
                <a:gd name="connsiteX6" fmla="*/ 0 w 540327"/>
                <a:gd name="connsiteY6" fmla="*/ 0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327" h="261257">
                  <a:moveTo>
                    <a:pt x="540327" y="261257"/>
                  </a:moveTo>
                  <a:cubicBezTo>
                    <a:pt x="537853" y="229094"/>
                    <a:pt x="535379" y="196932"/>
                    <a:pt x="522514" y="172192"/>
                  </a:cubicBezTo>
                  <a:cubicBezTo>
                    <a:pt x="509649" y="147452"/>
                    <a:pt x="494805" y="126671"/>
                    <a:pt x="463137" y="112816"/>
                  </a:cubicBezTo>
                  <a:cubicBezTo>
                    <a:pt x="431469" y="98961"/>
                    <a:pt x="386937" y="93023"/>
                    <a:pt x="332509" y="89065"/>
                  </a:cubicBezTo>
                  <a:cubicBezTo>
                    <a:pt x="278081" y="85107"/>
                    <a:pt x="184067" y="92034"/>
                    <a:pt x="136566" y="89065"/>
                  </a:cubicBezTo>
                  <a:cubicBezTo>
                    <a:pt x="89065" y="86096"/>
                    <a:pt x="70262" y="86096"/>
                    <a:pt x="47501" y="71252"/>
                  </a:cubicBezTo>
                  <a:cubicBezTo>
                    <a:pt x="24740" y="56408"/>
                    <a:pt x="12370" y="2820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3" name="组合 462">
            <a:extLst>
              <a:ext uri="{FF2B5EF4-FFF2-40B4-BE49-F238E27FC236}">
                <a16:creationId xmlns:a16="http://schemas.microsoft.com/office/drawing/2014/main" id="{7DD40B56-44C0-0B4B-B565-C2C45DA686C9}"/>
              </a:ext>
            </a:extLst>
          </p:cNvPr>
          <p:cNvGrpSpPr/>
          <p:nvPr/>
        </p:nvGrpSpPr>
        <p:grpSpPr>
          <a:xfrm>
            <a:off x="4864477" y="1232650"/>
            <a:ext cx="338376" cy="1689979"/>
            <a:chOff x="4885352" y="689683"/>
            <a:chExt cx="327723" cy="1636776"/>
          </a:xfrm>
        </p:grpSpPr>
        <p:sp>
          <p:nvSpPr>
            <p:cNvPr id="268" name="圆角矩形 267">
              <a:extLst>
                <a:ext uri="{FF2B5EF4-FFF2-40B4-BE49-F238E27FC236}">
                  <a16:creationId xmlns:a16="http://schemas.microsoft.com/office/drawing/2014/main" id="{79A42CF9-86EE-6145-9935-27A865FB270E}"/>
                </a:ext>
              </a:extLst>
            </p:cNvPr>
            <p:cNvSpPr/>
            <p:nvPr/>
          </p:nvSpPr>
          <p:spPr>
            <a:xfrm>
              <a:off x="4897507" y="689683"/>
              <a:ext cx="168770" cy="227907"/>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bg1">
                      <a:alpha val="82087"/>
                    </a:schemeClr>
                  </a:solidFill>
                  <a:latin typeface="Monaco" pitchFamily="2" charset="77"/>
                </a:rPr>
                <a:t>Flan</a:t>
              </a:r>
              <a:endParaRPr kumimoji="1" lang="en-US" altLang="zh-CN" sz="832" b="1" spc="-41" dirty="0">
                <a:solidFill>
                  <a:schemeClr val="bg1">
                    <a:alpha val="82087"/>
                  </a:schemeClr>
                </a:solidFill>
                <a:latin typeface="Monaco" pitchFamily="2" charset="77"/>
              </a:endParaRPr>
            </a:p>
            <a:p>
              <a:pPr algn="ctr"/>
              <a:r>
                <a:rPr kumimoji="1" lang="en-US" altLang="zh-CN" sz="832" b="1" spc="-41" dirty="0">
                  <a:solidFill>
                    <a:schemeClr val="bg1">
                      <a:alpha val="82087"/>
                    </a:schemeClr>
                  </a:solidFill>
                  <a:latin typeface="Monaco" pitchFamily="2" charset="77"/>
                </a:rPr>
                <a:t>UL2</a:t>
              </a:r>
            </a:p>
          </p:txBody>
        </p:sp>
        <p:pic>
          <p:nvPicPr>
            <p:cNvPr id="269" name="图形 268">
              <a:extLst>
                <a:ext uri="{FF2B5EF4-FFF2-40B4-BE49-F238E27FC236}">
                  <a16:creationId xmlns:a16="http://schemas.microsoft.com/office/drawing/2014/main" id="{CF187AE9-BDE3-2441-A03D-73F3CA3839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093239" y="742848"/>
              <a:ext cx="119836" cy="124935"/>
            </a:xfrm>
            <a:prstGeom prst="rect">
              <a:avLst/>
            </a:prstGeom>
          </p:spPr>
        </p:pic>
        <p:sp>
          <p:nvSpPr>
            <p:cNvPr id="281" name="任意形状 280">
              <a:extLst>
                <a:ext uri="{FF2B5EF4-FFF2-40B4-BE49-F238E27FC236}">
                  <a16:creationId xmlns:a16="http://schemas.microsoft.com/office/drawing/2014/main" id="{FC8D642A-8807-2841-A2D8-F0CA47AE1BD2}"/>
                </a:ext>
              </a:extLst>
            </p:cNvPr>
            <p:cNvSpPr/>
            <p:nvPr/>
          </p:nvSpPr>
          <p:spPr>
            <a:xfrm>
              <a:off x="4885352" y="916534"/>
              <a:ext cx="99543" cy="1409925"/>
            </a:xfrm>
            <a:custGeom>
              <a:avLst/>
              <a:gdLst>
                <a:gd name="connsiteX0" fmla="*/ 0 w 190500"/>
                <a:gd name="connsiteY0" fmla="*/ 2120900 h 2120900"/>
                <a:gd name="connsiteX1" fmla="*/ 101600 w 190500"/>
                <a:gd name="connsiteY1" fmla="*/ 2032000 h 2120900"/>
                <a:gd name="connsiteX2" fmla="*/ 139700 w 190500"/>
                <a:gd name="connsiteY2" fmla="*/ 1816100 h 2120900"/>
                <a:gd name="connsiteX3" fmla="*/ 165100 w 190500"/>
                <a:gd name="connsiteY3" fmla="*/ 1257300 h 2120900"/>
                <a:gd name="connsiteX4" fmla="*/ 190500 w 190500"/>
                <a:gd name="connsiteY4" fmla="*/ 0 h 212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120900">
                  <a:moveTo>
                    <a:pt x="0" y="2120900"/>
                  </a:moveTo>
                  <a:cubicBezTo>
                    <a:pt x="39158" y="2101850"/>
                    <a:pt x="78317" y="2082800"/>
                    <a:pt x="101600" y="2032000"/>
                  </a:cubicBezTo>
                  <a:cubicBezTo>
                    <a:pt x="124883" y="1981200"/>
                    <a:pt x="129117" y="1945217"/>
                    <a:pt x="139700" y="1816100"/>
                  </a:cubicBezTo>
                  <a:cubicBezTo>
                    <a:pt x="150283" y="1686983"/>
                    <a:pt x="156633" y="1559983"/>
                    <a:pt x="165100" y="1257300"/>
                  </a:cubicBezTo>
                  <a:cubicBezTo>
                    <a:pt x="173567" y="954617"/>
                    <a:pt x="182033" y="477308"/>
                    <a:pt x="19050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83" name="任意形状 282">
            <a:extLst>
              <a:ext uri="{FF2B5EF4-FFF2-40B4-BE49-F238E27FC236}">
                <a16:creationId xmlns:a16="http://schemas.microsoft.com/office/drawing/2014/main" id="{43321DA2-0A4A-C745-AEE5-E89D07810A64}"/>
              </a:ext>
            </a:extLst>
          </p:cNvPr>
          <p:cNvSpPr/>
          <p:nvPr/>
        </p:nvSpPr>
        <p:spPr>
          <a:xfrm>
            <a:off x="7741468" y="1779454"/>
            <a:ext cx="1329235" cy="2234621"/>
          </a:xfrm>
          <a:custGeom>
            <a:avLst/>
            <a:gdLst>
              <a:gd name="connsiteX0" fmla="*/ 0 w 1915885"/>
              <a:gd name="connsiteY0" fmla="*/ 3802743 h 3802743"/>
              <a:gd name="connsiteX1" fmla="*/ 116114 w 1915885"/>
              <a:gd name="connsiteY1" fmla="*/ 3512457 h 3802743"/>
              <a:gd name="connsiteX2" fmla="*/ 420914 w 1915885"/>
              <a:gd name="connsiteY2" fmla="*/ 3381828 h 3802743"/>
              <a:gd name="connsiteX3" fmla="*/ 957942 w 1915885"/>
              <a:gd name="connsiteY3" fmla="*/ 3323771 h 3802743"/>
              <a:gd name="connsiteX4" fmla="*/ 1378857 w 1915885"/>
              <a:gd name="connsiteY4" fmla="*/ 3280228 h 3802743"/>
              <a:gd name="connsiteX5" fmla="*/ 1683657 w 1915885"/>
              <a:gd name="connsiteY5" fmla="*/ 3120571 h 3802743"/>
              <a:gd name="connsiteX6" fmla="*/ 1814285 w 1915885"/>
              <a:gd name="connsiteY6" fmla="*/ 2743200 h 3802743"/>
              <a:gd name="connsiteX7" fmla="*/ 1872342 w 1915885"/>
              <a:gd name="connsiteY7" fmla="*/ 1944914 h 3802743"/>
              <a:gd name="connsiteX8" fmla="*/ 1901371 w 1915885"/>
              <a:gd name="connsiteY8" fmla="*/ 1393371 h 3802743"/>
              <a:gd name="connsiteX9" fmla="*/ 1915885 w 1915885"/>
              <a:gd name="connsiteY9" fmla="*/ 0 h 380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5885" h="3802743">
                <a:moveTo>
                  <a:pt x="0" y="3802743"/>
                </a:moveTo>
                <a:cubicBezTo>
                  <a:pt x="22981" y="3692676"/>
                  <a:pt x="45962" y="3582609"/>
                  <a:pt x="116114" y="3512457"/>
                </a:cubicBezTo>
                <a:cubicBezTo>
                  <a:pt x="186266" y="3442304"/>
                  <a:pt x="280609" y="3413276"/>
                  <a:pt x="420914" y="3381828"/>
                </a:cubicBezTo>
                <a:cubicBezTo>
                  <a:pt x="561219" y="3350380"/>
                  <a:pt x="957942" y="3323771"/>
                  <a:pt x="957942" y="3323771"/>
                </a:cubicBezTo>
                <a:cubicBezTo>
                  <a:pt x="1117599" y="3306838"/>
                  <a:pt x="1257905" y="3314095"/>
                  <a:pt x="1378857" y="3280228"/>
                </a:cubicBezTo>
                <a:cubicBezTo>
                  <a:pt x="1499809" y="3246361"/>
                  <a:pt x="1611086" y="3210076"/>
                  <a:pt x="1683657" y="3120571"/>
                </a:cubicBezTo>
                <a:cubicBezTo>
                  <a:pt x="1756228" y="3031066"/>
                  <a:pt x="1782838" y="2939143"/>
                  <a:pt x="1814285" y="2743200"/>
                </a:cubicBezTo>
                <a:cubicBezTo>
                  <a:pt x="1845732" y="2547257"/>
                  <a:pt x="1857828" y="2169885"/>
                  <a:pt x="1872342" y="1944914"/>
                </a:cubicBezTo>
                <a:cubicBezTo>
                  <a:pt x="1886856" y="1719943"/>
                  <a:pt x="1894114" y="1717523"/>
                  <a:pt x="1901371" y="1393371"/>
                </a:cubicBezTo>
                <a:cubicBezTo>
                  <a:pt x="1908628" y="1069219"/>
                  <a:pt x="1912256" y="534609"/>
                  <a:pt x="191588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458" name="组合 457">
            <a:extLst>
              <a:ext uri="{FF2B5EF4-FFF2-40B4-BE49-F238E27FC236}">
                <a16:creationId xmlns:a16="http://schemas.microsoft.com/office/drawing/2014/main" id="{EA169346-F06F-F342-8F5D-C3BF726B2276}"/>
              </a:ext>
            </a:extLst>
          </p:cNvPr>
          <p:cNvGrpSpPr/>
          <p:nvPr/>
        </p:nvGrpSpPr>
        <p:grpSpPr>
          <a:xfrm>
            <a:off x="6702945" y="1409157"/>
            <a:ext cx="1008481" cy="343497"/>
            <a:chOff x="6665942" y="860633"/>
            <a:chExt cx="976733" cy="332683"/>
          </a:xfrm>
        </p:grpSpPr>
        <p:sp>
          <p:nvSpPr>
            <p:cNvPr id="265" name="圆角矩形 268">
              <a:extLst>
                <a:ext uri="{FF2B5EF4-FFF2-40B4-BE49-F238E27FC236}">
                  <a16:creationId xmlns:a16="http://schemas.microsoft.com/office/drawing/2014/main" id="{CD327677-6677-3F47-8493-6F6AFAF4FA8D}"/>
                </a:ext>
              </a:extLst>
            </p:cNvPr>
            <p:cNvSpPr/>
            <p:nvPr/>
          </p:nvSpPr>
          <p:spPr>
            <a:xfrm>
              <a:off x="6665942" y="860633"/>
              <a:ext cx="29073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LLaMA</a:t>
              </a:r>
              <a:endParaRPr kumimoji="1" lang="en-US" altLang="zh-CN" sz="832" b="1" spc="-35" dirty="0">
                <a:solidFill>
                  <a:schemeClr val="bg1"/>
                </a:solidFill>
                <a:latin typeface="Monaco" pitchFamily="2" charset="77"/>
              </a:endParaRPr>
            </a:p>
          </p:txBody>
        </p:sp>
        <p:pic>
          <p:nvPicPr>
            <p:cNvPr id="267" name="图形 266">
              <a:extLst>
                <a:ext uri="{FF2B5EF4-FFF2-40B4-BE49-F238E27FC236}">
                  <a16:creationId xmlns:a16="http://schemas.microsoft.com/office/drawing/2014/main" id="{4B4E3943-08C7-4746-9388-DEDA5602A28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6974917" y="882139"/>
              <a:ext cx="151948" cy="99913"/>
            </a:xfrm>
            <a:prstGeom prst="rect">
              <a:avLst/>
            </a:prstGeom>
          </p:spPr>
        </p:pic>
        <p:sp>
          <p:nvSpPr>
            <p:cNvPr id="284" name="任意形状 283">
              <a:extLst>
                <a:ext uri="{FF2B5EF4-FFF2-40B4-BE49-F238E27FC236}">
                  <a16:creationId xmlns:a16="http://schemas.microsoft.com/office/drawing/2014/main" id="{0F5D9728-15FC-4446-8FDD-B1F1C0C7D992}"/>
                </a:ext>
              </a:extLst>
            </p:cNvPr>
            <p:cNvSpPr/>
            <p:nvPr/>
          </p:nvSpPr>
          <p:spPr>
            <a:xfrm>
              <a:off x="6805372" y="986840"/>
              <a:ext cx="837303" cy="206476"/>
            </a:xfrm>
            <a:custGeom>
              <a:avLst/>
              <a:gdLst>
                <a:gd name="connsiteX0" fmla="*/ 1095375 w 1095375"/>
                <a:gd name="connsiteY0" fmla="*/ 282575 h 282575"/>
                <a:gd name="connsiteX1" fmla="*/ 1079500 w 1095375"/>
                <a:gd name="connsiteY1" fmla="*/ 203200 h 282575"/>
                <a:gd name="connsiteX2" fmla="*/ 1035050 w 1095375"/>
                <a:gd name="connsiteY2" fmla="*/ 146050 h 282575"/>
                <a:gd name="connsiteX3" fmla="*/ 955675 w 1095375"/>
                <a:gd name="connsiteY3" fmla="*/ 120650 h 282575"/>
                <a:gd name="connsiteX4" fmla="*/ 765175 w 1095375"/>
                <a:gd name="connsiteY4" fmla="*/ 107950 h 282575"/>
                <a:gd name="connsiteX5" fmla="*/ 266700 w 1095375"/>
                <a:gd name="connsiteY5" fmla="*/ 104775 h 282575"/>
                <a:gd name="connsiteX6" fmla="*/ 127000 w 1095375"/>
                <a:gd name="connsiteY6" fmla="*/ 98425 h 282575"/>
                <a:gd name="connsiteX7" fmla="*/ 53975 w 1095375"/>
                <a:gd name="connsiteY7" fmla="*/ 79375 h 282575"/>
                <a:gd name="connsiteX8" fmla="*/ 15875 w 1095375"/>
                <a:gd name="connsiteY8" fmla="*/ 44450 h 282575"/>
                <a:gd name="connsiteX9" fmla="*/ 0 w 1095375"/>
                <a:gd name="connsiteY9"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282575">
                  <a:moveTo>
                    <a:pt x="1095375" y="282575"/>
                  </a:moveTo>
                  <a:cubicBezTo>
                    <a:pt x="1092464" y="254264"/>
                    <a:pt x="1089554" y="225954"/>
                    <a:pt x="1079500" y="203200"/>
                  </a:cubicBezTo>
                  <a:cubicBezTo>
                    <a:pt x="1069446" y="180446"/>
                    <a:pt x="1055688" y="159808"/>
                    <a:pt x="1035050" y="146050"/>
                  </a:cubicBezTo>
                  <a:cubicBezTo>
                    <a:pt x="1014412" y="132292"/>
                    <a:pt x="1000654" y="127000"/>
                    <a:pt x="955675" y="120650"/>
                  </a:cubicBezTo>
                  <a:cubicBezTo>
                    <a:pt x="910696" y="114300"/>
                    <a:pt x="880004" y="110596"/>
                    <a:pt x="765175" y="107950"/>
                  </a:cubicBezTo>
                  <a:cubicBezTo>
                    <a:pt x="650346" y="105304"/>
                    <a:pt x="373062" y="106362"/>
                    <a:pt x="266700" y="104775"/>
                  </a:cubicBezTo>
                  <a:cubicBezTo>
                    <a:pt x="160338" y="103188"/>
                    <a:pt x="162454" y="102658"/>
                    <a:pt x="127000" y="98425"/>
                  </a:cubicBezTo>
                  <a:cubicBezTo>
                    <a:pt x="91546" y="94192"/>
                    <a:pt x="72496" y="88371"/>
                    <a:pt x="53975" y="79375"/>
                  </a:cubicBezTo>
                  <a:cubicBezTo>
                    <a:pt x="35454" y="70379"/>
                    <a:pt x="24871" y="57679"/>
                    <a:pt x="15875" y="44450"/>
                  </a:cubicBezTo>
                  <a:cubicBezTo>
                    <a:pt x="6879" y="31221"/>
                    <a:pt x="3439" y="15610"/>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72024" y="1995605"/>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80182" y="1428618"/>
              <a:ext cx="247672"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2" name="组合 471">
            <a:extLst>
              <a:ext uri="{FF2B5EF4-FFF2-40B4-BE49-F238E27FC236}">
                <a16:creationId xmlns:a16="http://schemas.microsoft.com/office/drawing/2014/main" id="{D179A5EF-8FFB-5946-A834-1BDDA1551D99}"/>
              </a:ext>
            </a:extLst>
          </p:cNvPr>
          <p:cNvGrpSpPr/>
          <p:nvPr/>
        </p:nvGrpSpPr>
        <p:grpSpPr>
          <a:xfrm>
            <a:off x="7789965" y="1277724"/>
            <a:ext cx="814232" cy="325285"/>
            <a:chOff x="7718741" y="733337"/>
            <a:chExt cx="788599" cy="315045"/>
          </a:xfrm>
        </p:grpSpPr>
        <p:pic>
          <p:nvPicPr>
            <p:cNvPr id="273" name="Picture 6" descr="Jurassic-1 Language Models">
              <a:extLst>
                <a:ext uri="{FF2B5EF4-FFF2-40B4-BE49-F238E27FC236}">
                  <a16:creationId xmlns:a16="http://schemas.microsoft.com/office/drawing/2014/main" id="{D684DF45-DA20-F64A-B091-EE733DEA4B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8377953" y="745230"/>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任意形状 273">
              <a:extLst>
                <a:ext uri="{FF2B5EF4-FFF2-40B4-BE49-F238E27FC236}">
                  <a16:creationId xmlns:a16="http://schemas.microsoft.com/office/drawing/2014/main" id="{53BA9FDB-F910-1946-AA01-A45637DDC82F}"/>
                </a:ext>
              </a:extLst>
            </p:cNvPr>
            <p:cNvSpPr/>
            <p:nvPr/>
          </p:nvSpPr>
          <p:spPr>
            <a:xfrm>
              <a:off x="7718741" y="871013"/>
              <a:ext cx="340507" cy="177369"/>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71" name="圆角矩形 264">
              <a:extLst>
                <a:ext uri="{FF2B5EF4-FFF2-40B4-BE49-F238E27FC236}">
                  <a16:creationId xmlns:a16="http://schemas.microsoft.com/office/drawing/2014/main" id="{4A04BF49-F970-2542-A17E-529113DC48F3}"/>
                </a:ext>
              </a:extLst>
            </p:cNvPr>
            <p:cNvSpPr/>
            <p:nvPr/>
          </p:nvSpPr>
          <p:spPr>
            <a:xfrm>
              <a:off x="7870779" y="733337"/>
              <a:ext cx="38631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Jurassic-2</a:t>
              </a:r>
            </a:p>
          </p:txBody>
        </p:sp>
      </p:grpSp>
      <p:grpSp>
        <p:nvGrpSpPr>
          <p:cNvPr id="331" name="组合 330">
            <a:extLst>
              <a:ext uri="{FF2B5EF4-FFF2-40B4-BE49-F238E27FC236}">
                <a16:creationId xmlns:a16="http://schemas.microsoft.com/office/drawing/2014/main" id="{4F594B35-2407-B64B-8802-6BBCFAE79E7B}"/>
              </a:ext>
            </a:extLst>
          </p:cNvPr>
          <p:cNvGrpSpPr/>
          <p:nvPr/>
        </p:nvGrpSpPr>
        <p:grpSpPr>
          <a:xfrm>
            <a:off x="4828920" y="4267632"/>
            <a:ext cx="558528" cy="436841"/>
            <a:chOff x="4850914" y="3629118"/>
            <a:chExt cx="540945" cy="423089"/>
          </a:xfrm>
        </p:grpSpPr>
        <p:sp>
          <p:nvSpPr>
            <p:cNvPr id="332" name="圆角矩形 279">
              <a:extLst>
                <a:ext uri="{FF2B5EF4-FFF2-40B4-BE49-F238E27FC236}">
                  <a16:creationId xmlns:a16="http://schemas.microsoft.com/office/drawing/2014/main" id="{200FE2B5-FC93-744E-946F-832ED34C156C}"/>
                </a:ext>
              </a:extLst>
            </p:cNvPr>
            <p:cNvSpPr/>
            <p:nvPr/>
          </p:nvSpPr>
          <p:spPr>
            <a:xfrm flipH="1">
              <a:off x="4947297" y="3629118"/>
              <a:ext cx="280983"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333" name="图形 332">
              <a:extLst>
                <a:ext uri="{FF2B5EF4-FFF2-40B4-BE49-F238E27FC236}">
                  <a16:creationId xmlns:a16="http://schemas.microsoft.com/office/drawing/2014/main" id="{FAE08D4A-1428-0248-B721-88BC3D2635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334" name="任意形状 333">
              <a:extLst>
                <a:ext uri="{FF2B5EF4-FFF2-40B4-BE49-F238E27FC236}">
                  <a16:creationId xmlns:a16="http://schemas.microsoft.com/office/drawing/2014/main" id="{14FE1CA6-F796-8D46-821D-CB1DEF53AEE1}"/>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35" name="组合 334">
            <a:extLst>
              <a:ext uri="{FF2B5EF4-FFF2-40B4-BE49-F238E27FC236}">
                <a16:creationId xmlns:a16="http://schemas.microsoft.com/office/drawing/2014/main" id="{8F66E10E-FAE0-DA42-8005-3479DA31FBAF}"/>
              </a:ext>
            </a:extLst>
          </p:cNvPr>
          <p:cNvGrpSpPr/>
          <p:nvPr/>
        </p:nvGrpSpPr>
        <p:grpSpPr>
          <a:xfrm>
            <a:off x="5341396" y="2806967"/>
            <a:ext cx="362954" cy="2183412"/>
            <a:chOff x="5347261" y="2214438"/>
            <a:chExt cx="351528" cy="2114675"/>
          </a:xfrm>
        </p:grpSpPr>
        <p:sp>
          <p:nvSpPr>
            <p:cNvPr id="336" name="圆角矩形 335">
              <a:extLst>
                <a:ext uri="{FF2B5EF4-FFF2-40B4-BE49-F238E27FC236}">
                  <a16:creationId xmlns:a16="http://schemas.microsoft.com/office/drawing/2014/main" id="{007696A7-B515-0845-A242-E095C3EF6DC1}"/>
                </a:ext>
              </a:extLst>
            </p:cNvPr>
            <p:cNvSpPr/>
            <p:nvPr/>
          </p:nvSpPr>
          <p:spPr>
            <a:xfrm flipH="1">
              <a:off x="5445582" y="2214438"/>
              <a:ext cx="105349" cy="137955"/>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337" name="任意形状 336">
              <a:extLst>
                <a:ext uri="{FF2B5EF4-FFF2-40B4-BE49-F238E27FC236}">
                  <a16:creationId xmlns:a16="http://schemas.microsoft.com/office/drawing/2014/main" id="{6D86EAE1-A893-4044-9849-00351365B541}"/>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38" name="图形 337">
              <a:extLst>
                <a:ext uri="{FF2B5EF4-FFF2-40B4-BE49-F238E27FC236}">
                  <a16:creationId xmlns:a16="http://schemas.microsoft.com/office/drawing/2014/main" id="{717C3481-92D5-8046-9C3F-019761ED550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339" name="任意形状 338">
              <a:extLst>
                <a:ext uri="{FF2B5EF4-FFF2-40B4-BE49-F238E27FC236}">
                  <a16:creationId xmlns:a16="http://schemas.microsoft.com/office/drawing/2014/main" id="{09CB60D1-5B05-2C4B-843F-3267E1E98D1E}"/>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96" name="组合 888">
            <a:extLst>
              <a:ext uri="{FF2B5EF4-FFF2-40B4-BE49-F238E27FC236}">
                <a16:creationId xmlns:a16="http://schemas.microsoft.com/office/drawing/2014/main" id="{6E0F8C43-3B44-9C4A-BED3-E5169A4E4408}"/>
              </a:ext>
            </a:extLst>
          </p:cNvPr>
          <p:cNvGrpSpPr/>
          <p:nvPr/>
        </p:nvGrpSpPr>
        <p:grpSpPr>
          <a:xfrm>
            <a:off x="5273862" y="2012778"/>
            <a:ext cx="279613" cy="1050022"/>
            <a:chOff x="5281850" y="1445247"/>
            <a:chExt cx="270810" cy="1016966"/>
          </a:xfrm>
        </p:grpSpPr>
        <p:sp>
          <p:nvSpPr>
            <p:cNvPr id="297" name="圆角矩形 296">
              <a:extLst>
                <a:ext uri="{FF2B5EF4-FFF2-40B4-BE49-F238E27FC236}">
                  <a16:creationId xmlns:a16="http://schemas.microsoft.com/office/drawing/2014/main" id="{21B93EE8-B1F1-C643-B802-D10538331B82}"/>
                </a:ext>
              </a:extLst>
            </p:cNvPr>
            <p:cNvSpPr/>
            <p:nvPr/>
          </p:nvSpPr>
          <p:spPr>
            <a:xfrm flipH="1">
              <a:off x="5281850" y="1445247"/>
              <a:ext cx="116699" cy="223778"/>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98" name="图形 297">
              <a:extLst>
                <a:ext uri="{FF2B5EF4-FFF2-40B4-BE49-F238E27FC236}">
                  <a16:creationId xmlns:a16="http://schemas.microsoft.com/office/drawing/2014/main" id="{55B1E635-644E-7749-A540-3B81ACB2D4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99" name="直线连接符 298">
              <a:extLst>
                <a:ext uri="{FF2B5EF4-FFF2-40B4-BE49-F238E27FC236}">
                  <a16:creationId xmlns:a16="http://schemas.microsoft.com/office/drawing/2014/main" id="{E155218A-EF49-854C-9895-4F8AA6FD8FCA}"/>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300" name="组合 299">
            <a:extLst>
              <a:ext uri="{FF2B5EF4-FFF2-40B4-BE49-F238E27FC236}">
                <a16:creationId xmlns:a16="http://schemas.microsoft.com/office/drawing/2014/main" id="{B2962F3E-00D9-A64E-A878-4656722D807B}"/>
              </a:ext>
            </a:extLst>
          </p:cNvPr>
          <p:cNvGrpSpPr/>
          <p:nvPr/>
        </p:nvGrpSpPr>
        <p:grpSpPr>
          <a:xfrm>
            <a:off x="3430788" y="5133352"/>
            <a:ext cx="559833" cy="492067"/>
            <a:chOff x="1000458" y="4359635"/>
            <a:chExt cx="542209" cy="476576"/>
          </a:xfrm>
        </p:grpSpPr>
        <p:grpSp>
          <p:nvGrpSpPr>
            <p:cNvPr id="301" name="组合 300">
              <a:extLst>
                <a:ext uri="{FF2B5EF4-FFF2-40B4-BE49-F238E27FC236}">
                  <a16:creationId xmlns:a16="http://schemas.microsoft.com/office/drawing/2014/main" id="{E385206B-54F4-0A4E-AD1A-7862904E09AC}"/>
                </a:ext>
              </a:extLst>
            </p:cNvPr>
            <p:cNvGrpSpPr/>
            <p:nvPr/>
          </p:nvGrpSpPr>
          <p:grpSpPr>
            <a:xfrm>
              <a:off x="1000458" y="4359635"/>
              <a:ext cx="542209" cy="476576"/>
              <a:chOff x="3496798" y="4467581"/>
              <a:chExt cx="542209" cy="476576"/>
            </a:xfrm>
          </p:grpSpPr>
          <p:sp>
            <p:nvSpPr>
              <p:cNvPr id="303" name="圆角矩形 302">
                <a:extLst>
                  <a:ext uri="{FF2B5EF4-FFF2-40B4-BE49-F238E27FC236}">
                    <a16:creationId xmlns:a16="http://schemas.microsoft.com/office/drawing/2014/main" id="{C7706AFD-7972-9449-83FD-CA776CC53816}"/>
                  </a:ext>
                </a:extLst>
              </p:cNvPr>
              <p:cNvSpPr/>
              <p:nvPr/>
            </p:nvSpPr>
            <p:spPr>
              <a:xfrm>
                <a:off x="3496798" y="4467581"/>
                <a:ext cx="316685"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304" name="任意形状 303">
                <a:extLst>
                  <a:ext uri="{FF2B5EF4-FFF2-40B4-BE49-F238E27FC236}">
                    <a16:creationId xmlns:a16="http://schemas.microsoft.com/office/drawing/2014/main" id="{3D7C58C4-E120-BF4F-85E7-CAFC28D73E0A}"/>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302" name="图形 301">
              <a:extLst>
                <a:ext uri="{FF2B5EF4-FFF2-40B4-BE49-F238E27FC236}">
                  <a16:creationId xmlns:a16="http://schemas.microsoft.com/office/drawing/2014/main" id="{34E3219E-CDC8-914B-863C-973DEF3A6F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305" name="组合 304">
            <a:extLst>
              <a:ext uri="{FF2B5EF4-FFF2-40B4-BE49-F238E27FC236}">
                <a16:creationId xmlns:a16="http://schemas.microsoft.com/office/drawing/2014/main" id="{682672BC-BDD2-5947-848C-81ED81CA8981}"/>
              </a:ext>
            </a:extLst>
          </p:cNvPr>
          <p:cNvGrpSpPr/>
          <p:nvPr/>
        </p:nvGrpSpPr>
        <p:grpSpPr>
          <a:xfrm>
            <a:off x="4422197" y="4059782"/>
            <a:ext cx="369266" cy="404736"/>
            <a:chOff x="4453539" y="1517252"/>
            <a:chExt cx="357641" cy="391994"/>
          </a:xfrm>
        </p:grpSpPr>
        <p:sp>
          <p:nvSpPr>
            <p:cNvPr id="306" name="圆角矩形 246">
              <a:extLst>
                <a:ext uri="{FF2B5EF4-FFF2-40B4-BE49-F238E27FC236}">
                  <a16:creationId xmlns:a16="http://schemas.microsoft.com/office/drawing/2014/main" id="{6E553AB8-3554-5145-9AC0-56CE92918AE3}"/>
                </a:ext>
              </a:extLst>
            </p:cNvPr>
            <p:cNvSpPr/>
            <p:nvPr/>
          </p:nvSpPr>
          <p:spPr>
            <a:xfrm>
              <a:off x="4453539" y="1517252"/>
              <a:ext cx="204699"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321" name="任意形状 320">
              <a:extLst>
                <a:ext uri="{FF2B5EF4-FFF2-40B4-BE49-F238E27FC236}">
                  <a16:creationId xmlns:a16="http://schemas.microsoft.com/office/drawing/2014/main" id="{C9431125-17BC-B04E-9772-556F2EC54A49}"/>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22" name="任意形状 321">
              <a:extLst>
                <a:ext uri="{FF2B5EF4-FFF2-40B4-BE49-F238E27FC236}">
                  <a16:creationId xmlns:a16="http://schemas.microsoft.com/office/drawing/2014/main" id="{930B19DA-FE28-2B48-AE78-38BA2C81EF23}"/>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3" name="Picture 18">
              <a:extLst>
                <a:ext uri="{FF2B5EF4-FFF2-40B4-BE49-F238E27FC236}">
                  <a16:creationId xmlns:a16="http://schemas.microsoft.com/office/drawing/2014/main" id="{8A454F94-9F7A-4745-BC87-9CB7BE2D37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组合 11">
            <a:extLst>
              <a:ext uri="{FF2B5EF4-FFF2-40B4-BE49-F238E27FC236}">
                <a16:creationId xmlns:a16="http://schemas.microsoft.com/office/drawing/2014/main" id="{58161C37-4E8E-4E45-9588-37E87D3B22C7}"/>
              </a:ext>
            </a:extLst>
          </p:cNvPr>
          <p:cNvGrpSpPr/>
          <p:nvPr/>
        </p:nvGrpSpPr>
        <p:grpSpPr>
          <a:xfrm>
            <a:off x="4229192" y="1237690"/>
            <a:ext cx="546407" cy="3210147"/>
            <a:chOff x="1773727" y="586614"/>
            <a:chExt cx="529205" cy="3109087"/>
          </a:xfrm>
        </p:grpSpPr>
        <p:grpSp>
          <p:nvGrpSpPr>
            <p:cNvPr id="462" name="组合 461">
              <a:extLst>
                <a:ext uri="{FF2B5EF4-FFF2-40B4-BE49-F238E27FC236}">
                  <a16:creationId xmlns:a16="http://schemas.microsoft.com/office/drawing/2014/main" id="{3A8B575A-41DF-1049-9EFB-EE369CAFC247}"/>
                </a:ext>
              </a:extLst>
            </p:cNvPr>
            <p:cNvGrpSpPr/>
            <p:nvPr/>
          </p:nvGrpSpPr>
          <p:grpSpPr>
            <a:xfrm>
              <a:off x="1773727" y="586614"/>
              <a:ext cx="342346" cy="222286"/>
              <a:chOff x="4278538" y="694560"/>
              <a:chExt cx="342346" cy="222286"/>
            </a:xfrm>
          </p:grpSpPr>
          <p:sp>
            <p:nvSpPr>
              <p:cNvPr id="279" name="圆角矩形 246">
                <a:extLst>
                  <a:ext uri="{FF2B5EF4-FFF2-40B4-BE49-F238E27FC236}">
                    <a16:creationId xmlns:a16="http://schemas.microsoft.com/office/drawing/2014/main" id="{CF110F77-8D9B-0D4D-A675-43C2ABBAFE0F}"/>
                  </a:ext>
                </a:extLst>
              </p:cNvPr>
              <p:cNvSpPr/>
              <p:nvPr/>
            </p:nvSpPr>
            <p:spPr>
              <a:xfrm>
                <a:off x="4278538" y="694560"/>
                <a:ext cx="212115" cy="222286"/>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Chat</a:t>
                </a:r>
              </a:p>
              <a:p>
                <a:pPr algn="ctr"/>
                <a:r>
                  <a:rPr kumimoji="1" lang="en-US" altLang="zh-CN" sz="832" b="1" spc="-35" dirty="0">
                    <a:solidFill>
                      <a:schemeClr val="bg1"/>
                    </a:solidFill>
                    <a:latin typeface="Monaco" pitchFamily="2" charset="77"/>
                  </a:rPr>
                  <a:t>GLM</a:t>
                </a:r>
              </a:p>
            </p:txBody>
          </p:sp>
          <p:pic>
            <p:nvPicPr>
              <p:cNvPr id="280" name="Picture 18">
                <a:extLst>
                  <a:ext uri="{FF2B5EF4-FFF2-40B4-BE49-F238E27FC236}">
                    <a16:creationId xmlns:a16="http://schemas.microsoft.com/office/drawing/2014/main" id="{F9990BF9-4D7C-D041-B756-1AB543C8CA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97997" y="74804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任意形状 4">
              <a:extLst>
                <a:ext uri="{FF2B5EF4-FFF2-40B4-BE49-F238E27FC236}">
                  <a16:creationId xmlns:a16="http://schemas.microsoft.com/office/drawing/2014/main" id="{54B06477-3600-7A40-9667-505BB539AA33}"/>
                </a:ext>
              </a:extLst>
            </p:cNvPr>
            <p:cNvSpPr/>
            <p:nvPr/>
          </p:nvSpPr>
          <p:spPr>
            <a:xfrm>
              <a:off x="1837267" y="795867"/>
              <a:ext cx="465665" cy="2899834"/>
            </a:xfrm>
            <a:custGeom>
              <a:avLst/>
              <a:gdLst>
                <a:gd name="connsiteX0" fmla="*/ 559222 w 559222"/>
                <a:gd name="connsiteY0" fmla="*/ 2861129 h 2861129"/>
                <a:gd name="connsiteX1" fmla="*/ 525356 w 559222"/>
                <a:gd name="connsiteY1" fmla="*/ 2801862 h 2861129"/>
                <a:gd name="connsiteX2" fmla="*/ 466089 w 559222"/>
                <a:gd name="connsiteY2" fmla="*/ 2759529 h 2861129"/>
                <a:gd name="connsiteX3" fmla="*/ 364489 w 559222"/>
                <a:gd name="connsiteY3" fmla="*/ 2746829 h 2861129"/>
                <a:gd name="connsiteX4" fmla="*/ 237489 w 559222"/>
                <a:gd name="connsiteY4" fmla="*/ 2738362 h 2861129"/>
                <a:gd name="connsiteX5" fmla="*/ 135889 w 559222"/>
                <a:gd name="connsiteY5" fmla="*/ 2717196 h 2861129"/>
                <a:gd name="connsiteX6" fmla="*/ 59689 w 559222"/>
                <a:gd name="connsiteY6" fmla="*/ 2666396 h 2861129"/>
                <a:gd name="connsiteX7" fmla="*/ 21589 w 559222"/>
                <a:gd name="connsiteY7" fmla="*/ 2577496 h 2861129"/>
                <a:gd name="connsiteX8" fmla="*/ 6712 w 559222"/>
                <a:gd name="connsiteY8" fmla="*/ 2405018 h 2861129"/>
                <a:gd name="connsiteX9" fmla="*/ 180 w 559222"/>
                <a:gd name="connsiteY9" fmla="*/ 1960880 h 2861129"/>
                <a:gd name="connsiteX10" fmla="*/ 13243 w 559222"/>
                <a:gd name="connsiteY10" fmla="*/ 1314269 h 2861129"/>
                <a:gd name="connsiteX11" fmla="*/ 41546 w 559222"/>
                <a:gd name="connsiteY11" fmla="*/ 0 h 286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22" h="2861129">
                  <a:moveTo>
                    <a:pt x="559222" y="2861129"/>
                  </a:moveTo>
                  <a:cubicBezTo>
                    <a:pt x="550050" y="2839962"/>
                    <a:pt x="540878" y="2818795"/>
                    <a:pt x="525356" y="2801862"/>
                  </a:cubicBezTo>
                  <a:cubicBezTo>
                    <a:pt x="509834" y="2784929"/>
                    <a:pt x="492900" y="2768701"/>
                    <a:pt x="466089" y="2759529"/>
                  </a:cubicBezTo>
                  <a:cubicBezTo>
                    <a:pt x="439278" y="2750357"/>
                    <a:pt x="402589" y="2750357"/>
                    <a:pt x="364489" y="2746829"/>
                  </a:cubicBezTo>
                  <a:cubicBezTo>
                    <a:pt x="326389" y="2743301"/>
                    <a:pt x="275589" y="2743301"/>
                    <a:pt x="237489" y="2738362"/>
                  </a:cubicBezTo>
                  <a:cubicBezTo>
                    <a:pt x="199389" y="2733423"/>
                    <a:pt x="165522" y="2729190"/>
                    <a:pt x="135889" y="2717196"/>
                  </a:cubicBezTo>
                  <a:cubicBezTo>
                    <a:pt x="106256" y="2705202"/>
                    <a:pt x="78739" y="2689679"/>
                    <a:pt x="59689" y="2666396"/>
                  </a:cubicBezTo>
                  <a:cubicBezTo>
                    <a:pt x="40639" y="2643113"/>
                    <a:pt x="30418" y="2621059"/>
                    <a:pt x="21589" y="2577496"/>
                  </a:cubicBezTo>
                  <a:cubicBezTo>
                    <a:pt x="12760" y="2533933"/>
                    <a:pt x="10280" y="2507787"/>
                    <a:pt x="6712" y="2405018"/>
                  </a:cubicBezTo>
                  <a:cubicBezTo>
                    <a:pt x="3144" y="2302249"/>
                    <a:pt x="-908" y="2142671"/>
                    <a:pt x="180" y="1960880"/>
                  </a:cubicBezTo>
                  <a:cubicBezTo>
                    <a:pt x="1268" y="1779089"/>
                    <a:pt x="6349" y="1641082"/>
                    <a:pt x="13243" y="1314269"/>
                  </a:cubicBezTo>
                  <a:cubicBezTo>
                    <a:pt x="20137" y="987456"/>
                    <a:pt x="30841" y="493728"/>
                    <a:pt x="41546"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29" name="组合 328">
            <a:extLst>
              <a:ext uri="{FF2B5EF4-FFF2-40B4-BE49-F238E27FC236}">
                <a16:creationId xmlns:a16="http://schemas.microsoft.com/office/drawing/2014/main" id="{32D18FBC-9880-3E43-B58E-F49686B2D39C}"/>
              </a:ext>
            </a:extLst>
          </p:cNvPr>
          <p:cNvGrpSpPr/>
          <p:nvPr/>
        </p:nvGrpSpPr>
        <p:grpSpPr>
          <a:xfrm>
            <a:off x="4360160" y="3203265"/>
            <a:ext cx="487173" cy="620209"/>
            <a:chOff x="4396916" y="2598256"/>
            <a:chExt cx="471836" cy="600684"/>
          </a:xfrm>
        </p:grpSpPr>
        <p:sp>
          <p:nvSpPr>
            <p:cNvPr id="330" name="圆角矩形 329">
              <a:extLst>
                <a:ext uri="{FF2B5EF4-FFF2-40B4-BE49-F238E27FC236}">
                  <a16:creationId xmlns:a16="http://schemas.microsoft.com/office/drawing/2014/main" id="{A2CA35EF-46D7-1341-A8DD-8D8E85E370E9}"/>
                </a:ext>
              </a:extLst>
            </p:cNvPr>
            <p:cNvSpPr/>
            <p:nvPr/>
          </p:nvSpPr>
          <p:spPr>
            <a:xfrm>
              <a:off x="4396916" y="2598256"/>
              <a:ext cx="316886"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340" name="图形 339">
              <a:extLst>
                <a:ext uri="{FF2B5EF4-FFF2-40B4-BE49-F238E27FC236}">
                  <a16:creationId xmlns:a16="http://schemas.microsoft.com/office/drawing/2014/main" id="{CF8ED7FD-8ED9-3C4D-BEAE-F95297CF85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341" name="任意形状 340">
              <a:extLst>
                <a:ext uri="{FF2B5EF4-FFF2-40B4-BE49-F238E27FC236}">
                  <a16:creationId xmlns:a16="http://schemas.microsoft.com/office/drawing/2014/main" id="{C43AC2D3-D07B-B645-84FC-147A8916FAB1}"/>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4" name="组合 353">
            <a:extLst>
              <a:ext uri="{FF2B5EF4-FFF2-40B4-BE49-F238E27FC236}">
                <a16:creationId xmlns:a16="http://schemas.microsoft.com/office/drawing/2014/main" id="{708FDE4A-DC0D-484A-85C7-9120EC642201}"/>
              </a:ext>
            </a:extLst>
          </p:cNvPr>
          <p:cNvGrpSpPr/>
          <p:nvPr/>
        </p:nvGrpSpPr>
        <p:grpSpPr>
          <a:xfrm>
            <a:off x="3481770" y="5979791"/>
            <a:ext cx="2044025" cy="527512"/>
            <a:chOff x="1049835" y="5179426"/>
            <a:chExt cx="1979676" cy="510905"/>
          </a:xfrm>
        </p:grpSpPr>
        <p:sp>
          <p:nvSpPr>
            <p:cNvPr id="355" name="圆角矩形 354">
              <a:extLst>
                <a:ext uri="{FF2B5EF4-FFF2-40B4-BE49-F238E27FC236}">
                  <a16:creationId xmlns:a16="http://schemas.microsoft.com/office/drawing/2014/main" id="{F869474A-1F43-DF45-A69E-7200890B5B03}"/>
                </a:ext>
              </a:extLst>
            </p:cNvPr>
            <p:cNvSpPr/>
            <p:nvPr/>
          </p:nvSpPr>
          <p:spPr>
            <a:xfrm>
              <a:off x="1049835" y="5179426"/>
              <a:ext cx="320015"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356" name="Picture 2">
              <a:extLst>
                <a:ext uri="{FF2B5EF4-FFF2-40B4-BE49-F238E27FC236}">
                  <a16:creationId xmlns:a16="http://schemas.microsoft.com/office/drawing/2014/main" id="{7A41B532-DF77-D747-93AB-4D100153965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357" name="任意形状 356">
              <a:extLst>
                <a:ext uri="{FF2B5EF4-FFF2-40B4-BE49-F238E27FC236}">
                  <a16:creationId xmlns:a16="http://schemas.microsoft.com/office/drawing/2014/main" id="{06179290-6AF2-FA41-AAD7-01F9C9C5DA63}"/>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84" name="组合 383">
            <a:extLst>
              <a:ext uri="{FF2B5EF4-FFF2-40B4-BE49-F238E27FC236}">
                <a16:creationId xmlns:a16="http://schemas.microsoft.com/office/drawing/2014/main" id="{48FEC7B7-CEBA-1C41-87BE-E0160645F871}"/>
              </a:ext>
            </a:extLst>
          </p:cNvPr>
          <p:cNvGrpSpPr/>
          <p:nvPr/>
        </p:nvGrpSpPr>
        <p:grpSpPr>
          <a:xfrm>
            <a:off x="3048083" y="5907992"/>
            <a:ext cx="2455935" cy="703761"/>
            <a:chOff x="1676280" y="7765148"/>
            <a:chExt cx="3539846" cy="1014362"/>
          </a:xfrm>
        </p:grpSpPr>
        <p:sp>
          <p:nvSpPr>
            <p:cNvPr id="385" name="圆角矩形 384">
              <a:extLst>
                <a:ext uri="{FF2B5EF4-FFF2-40B4-BE49-F238E27FC236}">
                  <a16:creationId xmlns:a16="http://schemas.microsoft.com/office/drawing/2014/main" id="{5019CC2D-C103-1944-932C-040651406B4B}"/>
                </a:ext>
              </a:extLst>
            </p:cNvPr>
            <p:cNvSpPr/>
            <p:nvPr/>
          </p:nvSpPr>
          <p:spPr>
            <a:xfrm>
              <a:off x="1676280" y="7804119"/>
              <a:ext cx="360429"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386" name="任意形状 385">
              <a:extLst>
                <a:ext uri="{FF2B5EF4-FFF2-40B4-BE49-F238E27FC236}">
                  <a16:creationId xmlns:a16="http://schemas.microsoft.com/office/drawing/2014/main" id="{F68C6F36-C336-BD43-9391-E342C6A12DBF}"/>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387" name="Picture 24" descr="Allen Institute for AI">
              <a:extLst>
                <a:ext uri="{FF2B5EF4-FFF2-40B4-BE49-F238E27FC236}">
                  <a16:creationId xmlns:a16="http://schemas.microsoft.com/office/drawing/2014/main" id="{2FD08868-4473-E349-8E37-E45986C3BB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7" name="Gruppieren 306"/>
          <p:cNvGrpSpPr/>
          <p:nvPr/>
        </p:nvGrpSpPr>
        <p:grpSpPr>
          <a:xfrm>
            <a:off x="8634088" y="1211954"/>
            <a:ext cx="386758" cy="236956"/>
            <a:chOff x="6120284" y="1160184"/>
            <a:chExt cx="374582" cy="229496"/>
          </a:xfrm>
        </p:grpSpPr>
        <p:sp>
          <p:nvSpPr>
            <p:cNvPr id="308" name="圆角矩形 224">
              <a:extLst>
                <a:ext uri="{FF2B5EF4-FFF2-40B4-BE49-F238E27FC236}">
                  <a16:creationId xmlns:a16="http://schemas.microsoft.com/office/drawing/2014/main" id="{F244A191-5209-E447-A9D7-87BC7C437852}"/>
                </a:ext>
              </a:extLst>
            </p:cNvPr>
            <p:cNvSpPr/>
            <p:nvPr/>
          </p:nvSpPr>
          <p:spPr>
            <a:xfrm>
              <a:off x="6120284" y="1160184"/>
              <a:ext cx="244735" cy="229496"/>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41">
                  <a:solidFill>
                    <a:schemeClr val="tx2">
                      <a:lumMod val="75000"/>
                      <a:alpha val="82087"/>
                    </a:schemeClr>
                  </a:solidFill>
                  <a:latin typeface="Monaco" pitchFamily="2" charset="77"/>
                </a:rPr>
                <a:t>Bard</a:t>
              </a:r>
            </a:p>
            <a:p>
              <a:pPr algn="ctr"/>
              <a:r>
                <a:rPr kumimoji="1" lang="de-DE" altLang="zh-CN" sz="516" b="1" spc="-41">
                  <a:solidFill>
                    <a:schemeClr val="tx2">
                      <a:lumMod val="75000"/>
                      <a:alpha val="82087"/>
                    </a:schemeClr>
                  </a:solidFill>
                  <a:latin typeface="Monaco" pitchFamily="2" charset="77"/>
                </a:rPr>
                <a:t>PaLM 2</a:t>
              </a:r>
              <a:endParaRPr kumimoji="1" lang="en-US" altLang="zh-CN" sz="516" b="1" spc="-41" dirty="0">
                <a:solidFill>
                  <a:schemeClr val="tx2">
                    <a:lumMod val="75000"/>
                    <a:alpha val="82087"/>
                  </a:schemeClr>
                </a:solidFill>
                <a:latin typeface="Monaco" pitchFamily="2" charset="77"/>
              </a:endParaRPr>
            </a:p>
          </p:txBody>
        </p:sp>
        <p:pic>
          <p:nvPicPr>
            <p:cNvPr id="309" name="图形 341">
              <a:extLst>
                <a:ext uri="{FF2B5EF4-FFF2-40B4-BE49-F238E27FC236}">
                  <a16:creationId xmlns:a16="http://schemas.microsoft.com/office/drawing/2014/main" id="{297E7066-F821-7245-BCDF-C1D5E0B63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375030" y="1209355"/>
              <a:ext cx="119836" cy="124935"/>
            </a:xfrm>
            <a:prstGeom prst="rect">
              <a:avLst/>
            </a:prstGeom>
          </p:spPr>
        </p:pic>
      </p:grpSp>
      <p:sp>
        <p:nvSpPr>
          <p:cNvPr id="310" name="任意形状 470">
            <a:extLst>
              <a:ext uri="{FF2B5EF4-FFF2-40B4-BE49-F238E27FC236}">
                <a16:creationId xmlns:a16="http://schemas.microsoft.com/office/drawing/2014/main" id="{400B99EB-454B-1B48-B4D0-EE72E751517F}"/>
              </a:ext>
            </a:extLst>
          </p:cNvPr>
          <p:cNvSpPr/>
          <p:nvPr/>
        </p:nvSpPr>
        <p:spPr>
          <a:xfrm flipH="1">
            <a:off x="7794025" y="1440597"/>
            <a:ext cx="986254" cy="234600"/>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1" name="Gruppieren 310"/>
          <p:cNvGrpSpPr/>
          <p:nvPr/>
        </p:nvGrpSpPr>
        <p:grpSpPr>
          <a:xfrm>
            <a:off x="9214345" y="1341240"/>
            <a:ext cx="476805" cy="146276"/>
            <a:chOff x="8220277" y="1198175"/>
            <a:chExt cx="461794" cy="141671"/>
          </a:xfrm>
        </p:grpSpPr>
        <p:sp>
          <p:nvSpPr>
            <p:cNvPr id="312" name="圆角矩形 197">
              <a:extLst>
                <a:ext uri="{FF2B5EF4-FFF2-40B4-BE49-F238E27FC236}">
                  <a16:creationId xmlns:a16="http://schemas.microsoft.com/office/drawing/2014/main" id="{4B57FC7F-2E5F-3140-9286-99E2A1879F32}"/>
                </a:ext>
              </a:extLst>
            </p:cNvPr>
            <p:cNvSpPr/>
            <p:nvPr/>
          </p:nvSpPr>
          <p:spPr>
            <a:xfrm>
              <a:off x="8220277" y="1198175"/>
              <a:ext cx="28622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Claude</a:t>
              </a:r>
            </a:p>
          </p:txBody>
        </p:sp>
        <p:pic>
          <p:nvPicPr>
            <p:cNvPr id="313"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918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hteck 1"/>
          <p:cNvSpPr/>
          <p:nvPr/>
        </p:nvSpPr>
        <p:spPr>
          <a:xfrm>
            <a:off x="8871084" y="1771917"/>
            <a:ext cx="269521" cy="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9"/>
          </a:p>
        </p:txBody>
      </p:sp>
      <p:sp>
        <p:nvSpPr>
          <p:cNvPr id="315" name="任意形状 55">
            <a:extLst>
              <a:ext uri="{FF2B5EF4-FFF2-40B4-BE49-F238E27FC236}">
                <a16:creationId xmlns:a16="http://schemas.microsoft.com/office/drawing/2014/main" id="{76A2917A-E23D-8549-88FD-5F89DCD1A0BB}"/>
              </a:ext>
            </a:extLst>
          </p:cNvPr>
          <p:cNvSpPr/>
          <p:nvPr/>
        </p:nvSpPr>
        <p:spPr>
          <a:xfrm>
            <a:off x="9070591" y="1489948"/>
            <a:ext cx="301854" cy="460093"/>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14" name="任意形状 25">
            <a:extLst>
              <a:ext uri="{FF2B5EF4-FFF2-40B4-BE49-F238E27FC236}">
                <a16:creationId xmlns:a16="http://schemas.microsoft.com/office/drawing/2014/main" id="{2E578749-4980-5D48-BF63-D1F8DEEBD365}"/>
              </a:ext>
            </a:extLst>
          </p:cNvPr>
          <p:cNvSpPr/>
          <p:nvPr/>
        </p:nvSpPr>
        <p:spPr>
          <a:xfrm flipH="1">
            <a:off x="6358882" y="1230365"/>
            <a:ext cx="578667" cy="379267"/>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7" name="Gruppieren 316"/>
          <p:cNvGrpSpPr/>
          <p:nvPr/>
        </p:nvGrpSpPr>
        <p:grpSpPr>
          <a:xfrm>
            <a:off x="5965277" y="1084348"/>
            <a:ext cx="906477" cy="146276"/>
            <a:chOff x="5155420" y="700795"/>
            <a:chExt cx="877940" cy="141671"/>
          </a:xfrm>
        </p:grpSpPr>
        <p:sp>
          <p:nvSpPr>
            <p:cNvPr id="318" name="圆角矩形 268">
              <a:extLst>
                <a:ext uri="{FF2B5EF4-FFF2-40B4-BE49-F238E27FC236}">
                  <a16:creationId xmlns:a16="http://schemas.microsoft.com/office/drawing/2014/main" id="{031BC690-6C70-424C-9CE2-DA74D6E5FAE9}"/>
                </a:ext>
              </a:extLst>
            </p:cNvPr>
            <p:cNvSpPr/>
            <p:nvPr/>
          </p:nvSpPr>
          <p:spPr>
            <a:xfrm>
              <a:off x="5155420" y="700795"/>
              <a:ext cx="713399"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35">
                  <a:solidFill>
                    <a:schemeClr val="bg1"/>
                  </a:solidFill>
                  <a:latin typeface="Monaco" pitchFamily="2" charset="77"/>
                </a:rPr>
                <a:t>LLaMA-2-</a:t>
              </a:r>
              <a:r>
                <a:rPr kumimoji="1" lang="de-DE" altLang="zh-CN" sz="832" b="1" spc="-35">
                  <a:solidFill>
                    <a:schemeClr val="bg1"/>
                  </a:solidFill>
                  <a:latin typeface="Monaco" pitchFamily="2" charset="77"/>
                </a:rPr>
                <a:t>Chat</a:t>
              </a:r>
              <a:endParaRPr kumimoji="1" lang="en-US" altLang="zh-CN" sz="832" b="1" spc="-35">
                <a:solidFill>
                  <a:schemeClr val="bg1"/>
                </a:solidFill>
                <a:latin typeface="Monaco" pitchFamily="2" charset="77"/>
              </a:endParaRPr>
            </a:p>
          </p:txBody>
        </p:sp>
        <p:pic>
          <p:nvPicPr>
            <p:cNvPr id="319" name="图形 386">
              <a:extLst>
                <a:ext uri="{FF2B5EF4-FFF2-40B4-BE49-F238E27FC236}">
                  <a16:creationId xmlns:a16="http://schemas.microsoft.com/office/drawing/2014/main" id="{D0E3EA41-8B2E-6F4B-AABA-32E6BA1202C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5881412" y="710464"/>
              <a:ext cx="151948" cy="99913"/>
            </a:xfrm>
            <a:prstGeom prst="rect">
              <a:avLst/>
            </a:prstGeom>
          </p:spPr>
        </p:pic>
      </p:grpSp>
      <p:grpSp>
        <p:nvGrpSpPr>
          <p:cNvPr id="320" name="Gruppieren 319"/>
          <p:cNvGrpSpPr/>
          <p:nvPr/>
        </p:nvGrpSpPr>
        <p:grpSpPr>
          <a:xfrm>
            <a:off x="8942972" y="1008486"/>
            <a:ext cx="535888" cy="146276"/>
            <a:chOff x="8182104" y="1198175"/>
            <a:chExt cx="519017" cy="141671"/>
          </a:xfrm>
        </p:grpSpPr>
        <p:sp>
          <p:nvSpPr>
            <p:cNvPr id="324" name="圆角矩形 197">
              <a:extLst>
                <a:ext uri="{FF2B5EF4-FFF2-40B4-BE49-F238E27FC236}">
                  <a16:creationId xmlns:a16="http://schemas.microsoft.com/office/drawing/2014/main" id="{4B57FC7F-2E5F-3140-9286-99E2A1879F32}"/>
                </a:ext>
              </a:extLst>
            </p:cNvPr>
            <p:cNvSpPr/>
            <p:nvPr/>
          </p:nvSpPr>
          <p:spPr>
            <a:xfrm>
              <a:off x="8182104" y="1198175"/>
              <a:ext cx="362574"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Claude-2</a:t>
              </a:r>
              <a:endParaRPr kumimoji="1" lang="en-US" altLang="zh-CN" sz="832" b="1" spc="-41" dirty="0">
                <a:solidFill>
                  <a:schemeClr val="tx2">
                    <a:lumMod val="75000"/>
                    <a:alpha val="82087"/>
                  </a:schemeClr>
                </a:solidFill>
                <a:latin typeface="Monaco" pitchFamily="2" charset="77"/>
              </a:endParaRPr>
            </a:p>
          </p:txBody>
        </p:sp>
        <p:pic>
          <p:nvPicPr>
            <p:cNvPr id="325"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823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326" name="任意形状 55">
            <a:extLst>
              <a:ext uri="{FF2B5EF4-FFF2-40B4-BE49-F238E27FC236}">
                <a16:creationId xmlns:a16="http://schemas.microsoft.com/office/drawing/2014/main" id="{76A2917A-E23D-8549-88FD-5F89DCD1A0BB}"/>
              </a:ext>
            </a:extLst>
          </p:cNvPr>
          <p:cNvSpPr/>
          <p:nvPr/>
        </p:nvSpPr>
        <p:spPr>
          <a:xfrm>
            <a:off x="9064501" y="1152453"/>
            <a:ext cx="83874" cy="75129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8" name="Grafik 327"/>
          <p:cNvPicPr>
            <a:picLocks noChangeAspect="1"/>
          </p:cNvPicPr>
          <p:nvPr/>
        </p:nvPicPr>
        <p:blipFill>
          <a:blip r:embed="rId26"/>
          <a:stretch>
            <a:fillRect/>
          </a:stretch>
        </p:blipFill>
        <p:spPr>
          <a:xfrm>
            <a:off x="8178175" y="5413396"/>
            <a:ext cx="1480628" cy="1302953"/>
          </a:xfrm>
          <a:prstGeom prst="rect">
            <a:avLst/>
          </a:prstGeom>
        </p:spPr>
      </p:pic>
      <p:sp>
        <p:nvSpPr>
          <p:cNvPr id="343" name="圆角矩形 106">
            <a:extLst>
              <a:ext uri="{FF2B5EF4-FFF2-40B4-BE49-F238E27FC236}">
                <a16:creationId xmlns:a16="http://schemas.microsoft.com/office/drawing/2014/main" id="{D7432BBD-0B15-7B44-9C75-61895DF437DE}"/>
              </a:ext>
            </a:extLst>
          </p:cNvPr>
          <p:cNvSpPr/>
          <p:nvPr/>
        </p:nvSpPr>
        <p:spPr>
          <a:xfrm>
            <a:off x="2897458" y="2333459"/>
            <a:ext cx="971883" cy="181580"/>
          </a:xfrm>
          <a:prstGeom prst="roundRect">
            <a:avLst/>
          </a:prstGeom>
          <a:solidFill>
            <a:srgbClr val="ADAFB5"/>
          </a:solidFill>
          <a:ln w="25400" cmpd="sng">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52" dirty="0">
                <a:solidFill>
                  <a:schemeClr val="bg1"/>
                </a:solidFill>
                <a:latin typeface="Monaco" pitchFamily="2" charset="77"/>
              </a:rPr>
              <a:t>Open-Source</a:t>
            </a:r>
            <a:endParaRPr kumimoji="1" lang="zh-CN" altLang="en-US" sz="1033" b="1" spc="-52" dirty="0">
              <a:solidFill>
                <a:schemeClr val="bg1"/>
              </a:solidFill>
              <a:latin typeface="Monaco" pitchFamily="2" charset="77"/>
            </a:endParaRPr>
          </a:p>
        </p:txBody>
      </p:sp>
      <p:sp>
        <p:nvSpPr>
          <p:cNvPr id="344" name="圆角矩形 106">
            <a:extLst>
              <a:ext uri="{FF2B5EF4-FFF2-40B4-BE49-F238E27FC236}">
                <a16:creationId xmlns:a16="http://schemas.microsoft.com/office/drawing/2014/main" id="{70EBA18A-81A6-6548-8920-CFEF987D0E4D}"/>
              </a:ext>
            </a:extLst>
          </p:cNvPr>
          <p:cNvSpPr/>
          <p:nvPr/>
        </p:nvSpPr>
        <p:spPr>
          <a:xfrm>
            <a:off x="2897458" y="2590647"/>
            <a:ext cx="971890" cy="181580"/>
          </a:xfrm>
          <a:prstGeom prst="roundRect">
            <a:avLst/>
          </a:prstGeom>
          <a:noFill/>
          <a:ln w="25400">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62" dirty="0">
                <a:solidFill>
                  <a:schemeClr val="bg2">
                    <a:lumMod val="25000"/>
                    <a:alpha val="70887"/>
                  </a:schemeClr>
                </a:solidFill>
                <a:latin typeface="Monaco" pitchFamily="2" charset="77"/>
              </a:rPr>
              <a:t>Closed-Source</a:t>
            </a:r>
            <a:endParaRPr kumimoji="1" lang="zh-CN" altLang="en-US" sz="1033" b="1" spc="-62" dirty="0">
              <a:solidFill>
                <a:schemeClr val="bg2">
                  <a:lumMod val="25000"/>
                  <a:alpha val="70887"/>
                </a:schemeClr>
              </a:solidFill>
              <a:latin typeface="Monaco" pitchFamily="2" charset="77"/>
            </a:endParaRPr>
          </a:p>
        </p:txBody>
      </p:sp>
      <p:sp>
        <p:nvSpPr>
          <p:cNvPr id="18" name="Title 1">
            <a:extLst>
              <a:ext uri="{FF2B5EF4-FFF2-40B4-BE49-F238E27FC236}">
                <a16:creationId xmlns:a16="http://schemas.microsoft.com/office/drawing/2014/main" id="{460F0C18-EA1A-F56B-655F-436D64EC766B}"/>
              </a:ext>
            </a:extLst>
          </p:cNvPr>
          <p:cNvSpPr>
            <a:spLocks noGrp="1"/>
          </p:cNvSpPr>
          <p:nvPr>
            <p:ph type="title"/>
          </p:nvPr>
        </p:nvSpPr>
        <p:spPr>
          <a:xfrm>
            <a:off x="1036320" y="640080"/>
            <a:ext cx="10331539" cy="1280160"/>
          </a:xfrm>
        </p:spPr>
        <p:txBody>
          <a:bodyPr/>
          <a:lstStyle/>
          <a:p>
            <a:r>
              <a:rPr lang="en-US" altLang="zh-CN" dirty="0"/>
              <a:t>LLM</a:t>
            </a:r>
            <a:br>
              <a:rPr lang="en-US" altLang="zh-CN" dirty="0"/>
            </a:br>
            <a:r>
              <a:rPr lang="en-US" altLang="zh-CN" dirty="0"/>
              <a:t>Evolutionary</a:t>
            </a:r>
            <a:br>
              <a:rPr lang="en-US" altLang="zh-CN" dirty="0"/>
            </a:br>
            <a:r>
              <a:rPr lang="en-US" altLang="zh-CN" dirty="0"/>
              <a:t>Tree</a:t>
            </a:r>
            <a:endParaRPr lang="en-US" dirty="0"/>
          </a:p>
        </p:txBody>
      </p:sp>
    </p:spTree>
    <p:extLst>
      <p:ext uri="{BB962C8B-B14F-4D97-AF65-F5344CB8AC3E}">
        <p14:creationId xmlns:p14="http://schemas.microsoft.com/office/powerpoint/2010/main" val="3544804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6CF5-D37C-A328-6483-EEFA17520D8B}"/>
              </a:ext>
            </a:extLst>
          </p:cNvPr>
          <p:cNvSpPr>
            <a:spLocks noGrp="1"/>
          </p:cNvSpPr>
          <p:nvPr>
            <p:ph type="title"/>
          </p:nvPr>
        </p:nvSpPr>
        <p:spPr/>
        <p:txBody>
          <a:bodyPr/>
          <a:lstStyle/>
          <a:p>
            <a:r>
              <a:rPr lang="en-US" dirty="0"/>
              <a:t>Using vs Building AI-powered products</a:t>
            </a:r>
          </a:p>
        </p:txBody>
      </p:sp>
      <p:pic>
        <p:nvPicPr>
          <p:cNvPr id="9" name="Content Placeholder 8">
            <a:extLst>
              <a:ext uri="{FF2B5EF4-FFF2-40B4-BE49-F238E27FC236}">
                <a16:creationId xmlns:a16="http://schemas.microsoft.com/office/drawing/2014/main" id="{4D6CE2E7-D0ED-C4B6-46C6-A8A9485F39D8}"/>
              </a:ext>
            </a:extLst>
          </p:cNvPr>
          <p:cNvPicPr>
            <a:picLocks noGrp="1" noChangeAspect="1"/>
          </p:cNvPicPr>
          <p:nvPr>
            <p:ph idx="1"/>
          </p:nvPr>
        </p:nvPicPr>
        <p:blipFill>
          <a:blip r:embed="rId2"/>
          <a:stretch>
            <a:fillRect/>
          </a:stretch>
        </p:blipFill>
        <p:spPr>
          <a:xfrm>
            <a:off x="3720814" y="2103438"/>
            <a:ext cx="5205984" cy="4114800"/>
          </a:xfrm>
        </p:spPr>
      </p:pic>
      <p:sp>
        <p:nvSpPr>
          <p:cNvPr id="4" name="TextBox 3">
            <a:extLst>
              <a:ext uri="{FF2B5EF4-FFF2-40B4-BE49-F238E27FC236}">
                <a16:creationId xmlns:a16="http://schemas.microsoft.com/office/drawing/2014/main" id="{91BAF77C-DB19-584A-4194-D99612AE521F}"/>
              </a:ext>
            </a:extLst>
          </p:cNvPr>
          <p:cNvSpPr txBox="1"/>
          <p:nvPr/>
        </p:nvSpPr>
        <p:spPr>
          <a:xfrm>
            <a:off x="4632960" y="6216770"/>
            <a:ext cx="6096000" cy="369332"/>
          </a:xfrm>
          <a:prstGeom prst="rect">
            <a:avLst/>
          </a:prstGeom>
          <a:noFill/>
        </p:spPr>
        <p:txBody>
          <a:bodyPr wrap="square">
            <a:spAutoFit/>
          </a:bodyPr>
          <a:lstStyle/>
          <a:p>
            <a:r>
              <a:rPr lang="it-IT" sz="1800" b="0" i="0" u="sng" strike="noStrike" dirty="0">
                <a:solidFill>
                  <a:srgbClr val="0000FF"/>
                </a:solidFill>
                <a:effectLst/>
                <a:latin typeface="Arial" panose="020B0604020202020204" pitchFamily="34" charset="0"/>
                <a:hlinkClick r:id="rId3"/>
              </a:rPr>
              <a:t>Video: Generative AI in a nutshell</a:t>
            </a:r>
            <a:endParaRPr lang="en-US" dirty="0"/>
          </a:p>
        </p:txBody>
      </p:sp>
    </p:spTree>
    <p:extLst>
      <p:ext uri="{BB962C8B-B14F-4D97-AF65-F5344CB8AC3E}">
        <p14:creationId xmlns:p14="http://schemas.microsoft.com/office/powerpoint/2010/main" val="78202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2D7A-0C85-3263-ED2C-A45FBF9E98A0}"/>
              </a:ext>
            </a:extLst>
          </p:cNvPr>
          <p:cNvSpPr>
            <a:spLocks noGrp="1"/>
          </p:cNvSpPr>
          <p:nvPr>
            <p:ph type="ctrTitle"/>
          </p:nvPr>
        </p:nvSpPr>
        <p:spPr/>
        <p:txBody>
          <a:bodyPr/>
          <a:lstStyle/>
          <a:p>
            <a:r>
              <a:rPr lang="en-US" dirty="0"/>
              <a:t>OpenAI APIs🤖</a:t>
            </a:r>
          </a:p>
        </p:txBody>
      </p:sp>
    </p:spTree>
    <p:extLst>
      <p:ext uri="{BB962C8B-B14F-4D97-AF65-F5344CB8AC3E}">
        <p14:creationId xmlns:p14="http://schemas.microsoft.com/office/powerpoint/2010/main" val="191029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7D6A-9B6D-7D90-CAF4-6D065F95F8C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342067C-E02E-2333-DFB4-FAD3FC1FE50E}"/>
              </a:ext>
            </a:extLst>
          </p:cNvPr>
          <p:cNvSpPr>
            <a:spLocks noGrp="1"/>
          </p:cNvSpPr>
          <p:nvPr>
            <p:ph sz="quarter" idx="15"/>
          </p:nvPr>
        </p:nvSpPr>
        <p:spPr>
          <a:xfrm>
            <a:off x="1279526" y="1533524"/>
            <a:ext cx="4816474" cy="4822826"/>
          </a:xfrm>
        </p:spPr>
        <p:txBody>
          <a:bodyPr/>
          <a:lstStyle/>
          <a:p>
            <a:r>
              <a:rPr lang="en-US" sz="1800" b="1" dirty="0">
                <a:effectLst/>
                <a:latin typeface="+mj-lt"/>
                <a:ea typeface="Calibri" panose="020F0502020204030204" pitchFamily="34" charset="0"/>
                <a:cs typeface="Times New Roman" panose="02020603050405020304" pitchFamily="18" charset="0"/>
              </a:rPr>
              <a:t>Introducing GPTs</a:t>
            </a:r>
          </a:p>
          <a:p>
            <a:r>
              <a:rPr lang="en-US" sz="1800" b="1" dirty="0">
                <a:effectLst/>
                <a:latin typeface="+mj-lt"/>
                <a:ea typeface="Calibri" panose="020F0502020204030204" pitchFamily="34" charset="0"/>
                <a:cs typeface="Times New Roman" panose="02020603050405020304" pitchFamily="18" charset="0"/>
              </a:rPr>
              <a:t>OpenAI APIs</a:t>
            </a:r>
          </a:p>
          <a:p>
            <a:r>
              <a:rPr lang="en-US" sz="1800" b="1" dirty="0">
                <a:effectLst/>
                <a:latin typeface="+mj-lt"/>
                <a:ea typeface="Calibri" panose="020F0502020204030204" pitchFamily="34" charset="0"/>
                <a:cs typeface="Times New Roman" panose="02020603050405020304" pitchFamily="18" charset="0"/>
              </a:rPr>
              <a:t>Prompting, Chaining &amp; Summarization</a:t>
            </a:r>
            <a:endParaRPr lang="en-US" b="1" dirty="0">
              <a:latin typeface="+mj-lt"/>
              <a:ea typeface="Calibri" panose="020F0502020204030204" pitchFamily="34" charset="0"/>
              <a:cs typeface="Times New Roman" panose="02020603050405020304" pitchFamily="18" charset="0"/>
            </a:endParaRPr>
          </a:p>
          <a:p>
            <a:r>
              <a:rPr lang="en-US" sz="1800" b="1" dirty="0">
                <a:effectLst/>
                <a:latin typeface="+mj-lt"/>
                <a:ea typeface="Calibri" panose="020F0502020204030204" pitchFamily="34" charset="0"/>
                <a:cs typeface="Times New Roman" panose="02020603050405020304" pitchFamily="18" charset="0"/>
              </a:rPr>
              <a:t>Vector search &amp; Question Answering</a:t>
            </a:r>
          </a:p>
          <a:p>
            <a:r>
              <a:rPr lang="en-US" sz="1800" b="1" dirty="0">
                <a:effectLst/>
                <a:latin typeface="+mj-lt"/>
                <a:ea typeface="Calibri" panose="020F0502020204030204" pitchFamily="34" charset="0"/>
                <a:cs typeface="Times New Roman" panose="02020603050405020304" pitchFamily="18" charset="0"/>
              </a:rPr>
              <a:t>Agents &amp; Tools</a:t>
            </a:r>
            <a:endParaRPr lang="en-US" b="1" dirty="0">
              <a:latin typeface="+mj-lt"/>
              <a:ea typeface="Calibri" panose="020F0502020204030204" pitchFamily="34" charset="0"/>
              <a:cs typeface="Times New Roman" panose="02020603050405020304" pitchFamily="18" charset="0"/>
            </a:endParaRPr>
          </a:p>
          <a:p>
            <a:r>
              <a:rPr lang="en-US" sz="1800" b="1" dirty="0">
                <a:effectLst/>
                <a:latin typeface="+mj-lt"/>
                <a:ea typeface="Calibri" panose="020F0502020204030204" pitchFamily="34" charset="0"/>
                <a:cs typeface="Times New Roman" panose="02020603050405020304" pitchFamily="18" charset="0"/>
              </a:rPr>
              <a:t>Speech-to-Text &amp;</a:t>
            </a:r>
            <a:r>
              <a:rPr lang="en-US" sz="1800" dirty="0">
                <a:effectLst/>
                <a:latin typeface="+mj-lt"/>
                <a:ea typeface="Calibri" panose="020F0502020204030204" pitchFamily="34" charset="0"/>
                <a:cs typeface="Times New Roman" panose="02020603050405020304" pitchFamily="18" charset="0"/>
              </a:rPr>
              <a:t> </a:t>
            </a:r>
            <a:r>
              <a:rPr lang="en-US" sz="1800" b="1" dirty="0">
                <a:effectLst/>
                <a:latin typeface="+mj-lt"/>
                <a:ea typeface="Calibri" panose="020F0502020204030204" pitchFamily="34" charset="0"/>
                <a:cs typeface="Times New Roman" panose="02020603050405020304" pitchFamily="18" charset="0"/>
              </a:rPr>
              <a:t>Text-to-Speech</a:t>
            </a:r>
          </a:p>
          <a:p>
            <a:r>
              <a:rPr lang="en-US" sz="1800" b="1" dirty="0">
                <a:effectLst/>
                <a:latin typeface="+mj-lt"/>
                <a:ea typeface="Calibri" panose="020F0502020204030204" pitchFamily="34" charset="0"/>
                <a:cs typeface="Times New Roman" panose="02020603050405020304" pitchFamily="18" charset="0"/>
              </a:rPr>
              <a:t>Vision</a:t>
            </a:r>
            <a:endParaRPr lang="en-US" b="1" dirty="0">
              <a:latin typeface="+mj-lt"/>
              <a:ea typeface="Calibri" panose="020F0502020204030204" pitchFamily="34" charset="0"/>
              <a:cs typeface="Times New Roman" panose="02020603050405020304" pitchFamily="18" charset="0"/>
            </a:endParaRPr>
          </a:p>
          <a:p>
            <a:r>
              <a:rPr lang="en-US" sz="1800" b="1" dirty="0">
                <a:effectLst/>
                <a:latin typeface="+mj-lt"/>
                <a:ea typeface="Calibri" panose="020F0502020204030204" pitchFamily="34" charset="0"/>
                <a:cs typeface="Times New Roman" panose="02020603050405020304" pitchFamily="18" charset="0"/>
              </a:rPr>
              <a:t>Dall-E image generation</a:t>
            </a:r>
          </a:p>
          <a:p>
            <a:r>
              <a:rPr lang="en-US" b="1" dirty="0">
                <a:latin typeface="+mj-lt"/>
                <a:ea typeface="Calibri" panose="020F0502020204030204" pitchFamily="34" charset="0"/>
                <a:cs typeface="Times New Roman" panose="02020603050405020304" pitchFamily="18" charset="0"/>
              </a:rPr>
              <a:t>Deploying GPTs</a:t>
            </a:r>
          </a:p>
          <a:p>
            <a:r>
              <a:rPr lang="en-US" b="1" dirty="0">
                <a:latin typeface="+mj-lt"/>
                <a:ea typeface="Calibri" panose="020F0502020204030204" pitchFamily="34" charset="0"/>
                <a:cs typeface="Times New Roman" panose="02020603050405020304" pitchFamily="18" charset="0"/>
              </a:rPr>
              <a:t>Appendix</a:t>
            </a:r>
            <a:endParaRPr lang="en-US" dirty="0">
              <a:latin typeface="+mj-lt"/>
            </a:endParaRPr>
          </a:p>
        </p:txBody>
      </p:sp>
    </p:spTree>
    <p:extLst>
      <p:ext uri="{BB962C8B-B14F-4D97-AF65-F5344CB8AC3E}">
        <p14:creationId xmlns:p14="http://schemas.microsoft.com/office/powerpoint/2010/main" val="4110300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B38A32C-5C11-458B-C3AD-18797172FA72}"/>
              </a:ext>
            </a:extLst>
          </p:cNvPr>
          <p:cNvSpPr>
            <a:spLocks noGrp="1"/>
          </p:cNvSpPr>
          <p:nvPr>
            <p:ph type="title"/>
          </p:nvPr>
        </p:nvSpPr>
        <p:spPr>
          <a:xfrm>
            <a:off x="1280160" y="640080"/>
            <a:ext cx="10087699" cy="1280160"/>
          </a:xfrm>
        </p:spPr>
        <p:txBody>
          <a:bodyPr/>
          <a:lstStyle/>
          <a:p>
            <a:r>
              <a:rPr lang="en-US" dirty="0"/>
              <a:t>Quick tour of OpenAI developer platform</a:t>
            </a:r>
            <a:br>
              <a:rPr lang="en-US" dirty="0"/>
            </a:br>
            <a:endParaRPr lang="en-US" dirty="0"/>
          </a:p>
        </p:txBody>
      </p:sp>
      <p:pic>
        <p:nvPicPr>
          <p:cNvPr id="8" name="Content Placeholder 7" descr="A screenshot of a chat&#10;&#10;Description automatically generated">
            <a:extLst>
              <a:ext uri="{FF2B5EF4-FFF2-40B4-BE49-F238E27FC236}">
                <a16:creationId xmlns:a16="http://schemas.microsoft.com/office/drawing/2014/main" id="{45FE9C7D-B497-0152-096A-4A6A5E8650E4}"/>
              </a:ext>
            </a:extLst>
          </p:cNvPr>
          <p:cNvPicPr>
            <a:picLocks noGrp="1" noChangeAspect="1"/>
          </p:cNvPicPr>
          <p:nvPr>
            <p:ph idx="1"/>
          </p:nvPr>
        </p:nvPicPr>
        <p:blipFill rotWithShape="1">
          <a:blip r:embed="rId2"/>
          <a:srcRect l="-1" t="8043" r="-1" b="6011"/>
          <a:stretch/>
        </p:blipFill>
        <p:spPr>
          <a:xfrm>
            <a:off x="1280160" y="1981200"/>
            <a:ext cx="10087699" cy="4876799"/>
          </a:xfrm>
          <a:prstGeom prst="rect">
            <a:avLst/>
          </a:prstGeom>
          <a:noFill/>
        </p:spPr>
      </p:pic>
    </p:spTree>
    <p:extLst>
      <p:ext uri="{BB962C8B-B14F-4D97-AF65-F5344CB8AC3E}">
        <p14:creationId xmlns:p14="http://schemas.microsoft.com/office/powerpoint/2010/main" val="444171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0B0295-5BC8-53F0-274E-492620BEA695}"/>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692A18C-BF89-503D-7890-A9ABA1153051}"/>
              </a:ext>
            </a:extLst>
          </p:cNvPr>
          <p:cNvSpPr/>
          <p:nvPr/>
        </p:nvSpPr>
        <p:spPr>
          <a:xfrm>
            <a:off x="4487333" y="1481667"/>
            <a:ext cx="381000" cy="2032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07567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B38D67C-739F-75C7-C1E7-AC711E0F4C62}"/>
              </a:ext>
            </a:extLst>
          </p:cNvPr>
          <p:cNvSpPr>
            <a:spLocks noGrp="1"/>
          </p:cNvSpPr>
          <p:nvPr>
            <p:ph type="title"/>
          </p:nvPr>
        </p:nvSpPr>
        <p:spPr>
          <a:xfrm>
            <a:off x="1280160" y="640080"/>
            <a:ext cx="10087699" cy="1280160"/>
          </a:xfrm>
        </p:spPr>
        <p:txBody>
          <a:bodyPr/>
          <a:lstStyle/>
          <a:p>
            <a:r>
              <a:rPr lang="en-US" dirty="0"/>
              <a:t>Prompt examples</a:t>
            </a:r>
            <a:br>
              <a:rPr lang="en-US" dirty="0"/>
            </a:br>
            <a:endParaRPr lang="en-US" dirty="0"/>
          </a:p>
        </p:txBody>
      </p:sp>
      <p:pic>
        <p:nvPicPr>
          <p:cNvPr id="2" name="Picture 1" descr="A screenshot of a computer&#10;&#10;Description automatically generated">
            <a:extLst>
              <a:ext uri="{FF2B5EF4-FFF2-40B4-BE49-F238E27FC236}">
                <a16:creationId xmlns:a16="http://schemas.microsoft.com/office/drawing/2014/main" id="{90601551-F47A-9428-E075-582E23B946D2}"/>
              </a:ext>
            </a:extLst>
          </p:cNvPr>
          <p:cNvPicPr>
            <a:picLocks noChangeAspect="1"/>
          </p:cNvPicPr>
          <p:nvPr/>
        </p:nvPicPr>
        <p:blipFill>
          <a:blip r:embed="rId2"/>
          <a:stretch>
            <a:fillRect/>
          </a:stretch>
        </p:blipFill>
        <p:spPr>
          <a:xfrm>
            <a:off x="2128427" y="1628384"/>
            <a:ext cx="8449756" cy="4985357"/>
          </a:xfrm>
          <a:prstGeom prst="rect">
            <a:avLst/>
          </a:prstGeom>
          <a:noFill/>
        </p:spPr>
      </p:pic>
    </p:spTree>
    <p:extLst>
      <p:ext uri="{BB962C8B-B14F-4D97-AF65-F5344CB8AC3E}">
        <p14:creationId xmlns:p14="http://schemas.microsoft.com/office/powerpoint/2010/main" val="2739828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F75D-8061-B818-226A-07A22E12D0C9}"/>
              </a:ext>
            </a:extLst>
          </p:cNvPr>
          <p:cNvSpPr>
            <a:spLocks noGrp="1"/>
          </p:cNvSpPr>
          <p:nvPr>
            <p:ph type="ctrTitle"/>
          </p:nvPr>
        </p:nvSpPr>
        <p:spPr/>
        <p:txBody>
          <a:bodyPr/>
          <a:lstStyle/>
          <a:p>
            <a:r>
              <a:rPr lang="en-US" dirty="0"/>
              <a:t>Your first</a:t>
            </a:r>
            <a:br>
              <a:rPr lang="en-US" dirty="0"/>
            </a:br>
            <a:r>
              <a:rPr lang="en-US" dirty="0"/>
              <a:t>chatbot</a:t>
            </a:r>
          </a:p>
        </p:txBody>
      </p:sp>
      <p:sp>
        <p:nvSpPr>
          <p:cNvPr id="7" name="Picture Placeholder 6">
            <a:extLst>
              <a:ext uri="{FF2B5EF4-FFF2-40B4-BE49-F238E27FC236}">
                <a16:creationId xmlns:a16="http://schemas.microsoft.com/office/drawing/2014/main" id="{E9CE4AAC-BE5E-6AC1-E6CF-914DDEC27BCD}"/>
              </a:ext>
            </a:extLst>
          </p:cNvPr>
          <p:cNvSpPr>
            <a:spLocks noGrp="1"/>
          </p:cNvSpPr>
          <p:nvPr>
            <p:ph type="pic" sz="quarter" idx="13"/>
          </p:nvPr>
        </p:nvSpPr>
        <p:spPr/>
        <p:txBody>
          <a:bodyPr/>
          <a:lstStyle/>
          <a:p>
            <a:endParaRPr lang="en-US"/>
          </a:p>
        </p:txBody>
      </p:sp>
      <p:pic>
        <p:nvPicPr>
          <p:cNvPr id="8" name="Picture 7">
            <a:extLst>
              <a:ext uri="{FF2B5EF4-FFF2-40B4-BE49-F238E27FC236}">
                <a16:creationId xmlns:a16="http://schemas.microsoft.com/office/drawing/2014/main" id="{F38E1714-EF6F-3CFA-F377-5CEF6348823D}"/>
              </a:ext>
            </a:extLst>
          </p:cNvPr>
          <p:cNvPicPr>
            <a:picLocks noChangeAspect="1"/>
          </p:cNvPicPr>
          <p:nvPr/>
        </p:nvPicPr>
        <p:blipFill rotWithShape="1">
          <a:blip r:embed="rId2"/>
          <a:srcRect r="45959"/>
          <a:stretch/>
        </p:blipFill>
        <p:spPr>
          <a:xfrm>
            <a:off x="5478591" y="301625"/>
            <a:ext cx="6438186" cy="6254623"/>
          </a:xfrm>
          <a:prstGeom prst="rect">
            <a:avLst/>
          </a:prstGeom>
        </p:spPr>
      </p:pic>
    </p:spTree>
    <p:extLst>
      <p:ext uri="{BB962C8B-B14F-4D97-AF65-F5344CB8AC3E}">
        <p14:creationId xmlns:p14="http://schemas.microsoft.com/office/powerpoint/2010/main" val="1216252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Document with solid fill">
            <a:extLst>
              <a:ext uri="{FF2B5EF4-FFF2-40B4-BE49-F238E27FC236}">
                <a16:creationId xmlns:a16="http://schemas.microsoft.com/office/drawing/2014/main" id="{F56F0B66-95DE-3E72-44D3-2D9B5721E8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5088" y="3595728"/>
            <a:ext cx="1539048" cy="1539048"/>
          </a:xfrm>
          <a:prstGeom prst="rect">
            <a:avLst/>
          </a:prstGeom>
        </p:spPr>
      </p:pic>
      <p:pic>
        <p:nvPicPr>
          <p:cNvPr id="5" name="Content Placeholder 5" descr="Document with solid fill">
            <a:extLst>
              <a:ext uri="{FF2B5EF4-FFF2-40B4-BE49-F238E27FC236}">
                <a16:creationId xmlns:a16="http://schemas.microsoft.com/office/drawing/2014/main" id="{3699436C-C694-7187-2D96-29A2B0ADAC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3558" y="3595728"/>
            <a:ext cx="1539048" cy="1539048"/>
          </a:xfrm>
          <a:prstGeom prst="rect">
            <a:avLst/>
          </a:prstGeom>
        </p:spPr>
      </p:pic>
      <p:cxnSp>
        <p:nvCxnSpPr>
          <p:cNvPr id="7" name="Straight Arrow Connector 6">
            <a:extLst>
              <a:ext uri="{FF2B5EF4-FFF2-40B4-BE49-F238E27FC236}">
                <a16:creationId xmlns:a16="http://schemas.microsoft.com/office/drawing/2014/main" id="{AD052A78-5769-BA06-DEB1-25DD80E69726}"/>
              </a:ext>
            </a:extLst>
          </p:cNvPr>
          <p:cNvCxnSpPr/>
          <p:nvPr/>
        </p:nvCxnSpPr>
        <p:spPr>
          <a:xfrm>
            <a:off x="3200400" y="4388651"/>
            <a:ext cx="6583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6C7B14B-B20F-6612-4611-B65A7E403A9E}"/>
              </a:ext>
            </a:extLst>
          </p:cNvPr>
          <p:cNvCxnSpPr/>
          <p:nvPr/>
        </p:nvCxnSpPr>
        <p:spPr>
          <a:xfrm>
            <a:off x="5595227" y="4387103"/>
            <a:ext cx="6583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0CC0AE0-83D3-86A4-386F-841945223E88}"/>
              </a:ext>
            </a:extLst>
          </p:cNvPr>
          <p:cNvCxnSpPr/>
          <p:nvPr/>
        </p:nvCxnSpPr>
        <p:spPr>
          <a:xfrm>
            <a:off x="7565136" y="4387103"/>
            <a:ext cx="6583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8375091-990A-ABA1-AB6F-141096AAF451}"/>
              </a:ext>
            </a:extLst>
          </p:cNvPr>
          <p:cNvSpPr txBox="1"/>
          <p:nvPr/>
        </p:nvSpPr>
        <p:spPr>
          <a:xfrm>
            <a:off x="1739646" y="5513103"/>
            <a:ext cx="1847088" cy="369332"/>
          </a:xfrm>
          <a:prstGeom prst="rect">
            <a:avLst/>
          </a:prstGeom>
          <a:noFill/>
        </p:spPr>
        <p:txBody>
          <a:bodyPr wrap="square" rtlCol="0">
            <a:spAutoFit/>
          </a:bodyPr>
          <a:lstStyle/>
          <a:p>
            <a:r>
              <a:rPr lang="en-US" dirty="0"/>
              <a:t>Run the script</a:t>
            </a:r>
          </a:p>
        </p:txBody>
      </p:sp>
      <p:sp>
        <p:nvSpPr>
          <p:cNvPr id="19" name="TextBox 18">
            <a:extLst>
              <a:ext uri="{FF2B5EF4-FFF2-40B4-BE49-F238E27FC236}">
                <a16:creationId xmlns:a16="http://schemas.microsoft.com/office/drawing/2014/main" id="{1A1B413B-7B1F-A226-A0D8-918D5CEDB725}"/>
              </a:ext>
            </a:extLst>
          </p:cNvPr>
          <p:cNvSpPr txBox="1"/>
          <p:nvPr/>
        </p:nvSpPr>
        <p:spPr>
          <a:xfrm>
            <a:off x="3858768" y="5513103"/>
            <a:ext cx="1847088" cy="369332"/>
          </a:xfrm>
          <a:prstGeom prst="rect">
            <a:avLst/>
          </a:prstGeom>
          <a:noFill/>
        </p:spPr>
        <p:txBody>
          <a:bodyPr wrap="square" rtlCol="0">
            <a:spAutoFit/>
          </a:bodyPr>
          <a:lstStyle/>
          <a:p>
            <a:pPr algn="ctr"/>
            <a:r>
              <a:rPr lang="en-US" dirty="0"/>
              <a:t>Render the app</a:t>
            </a:r>
          </a:p>
        </p:txBody>
      </p:sp>
      <p:sp>
        <p:nvSpPr>
          <p:cNvPr id="20" name="TextBox 19">
            <a:extLst>
              <a:ext uri="{FF2B5EF4-FFF2-40B4-BE49-F238E27FC236}">
                <a16:creationId xmlns:a16="http://schemas.microsoft.com/office/drawing/2014/main" id="{5FB7807A-4709-AE38-6604-9518029CE6F2}"/>
              </a:ext>
            </a:extLst>
          </p:cNvPr>
          <p:cNvSpPr txBox="1"/>
          <p:nvPr/>
        </p:nvSpPr>
        <p:spPr>
          <a:xfrm>
            <a:off x="6058116" y="5512897"/>
            <a:ext cx="1847088" cy="646331"/>
          </a:xfrm>
          <a:prstGeom prst="rect">
            <a:avLst/>
          </a:prstGeom>
          <a:noFill/>
        </p:spPr>
        <p:txBody>
          <a:bodyPr wrap="square" rtlCol="0">
            <a:spAutoFit/>
          </a:bodyPr>
          <a:lstStyle/>
          <a:p>
            <a:r>
              <a:rPr lang="en-US" dirty="0"/>
              <a:t>Run the script with new state</a:t>
            </a:r>
          </a:p>
        </p:txBody>
      </p:sp>
      <p:sp>
        <p:nvSpPr>
          <p:cNvPr id="21" name="TextBox 20">
            <a:extLst>
              <a:ext uri="{FF2B5EF4-FFF2-40B4-BE49-F238E27FC236}">
                <a16:creationId xmlns:a16="http://schemas.microsoft.com/office/drawing/2014/main" id="{1A5B1361-D342-3EBC-8607-5AFC0665C9A6}"/>
              </a:ext>
            </a:extLst>
          </p:cNvPr>
          <p:cNvSpPr txBox="1"/>
          <p:nvPr/>
        </p:nvSpPr>
        <p:spPr>
          <a:xfrm>
            <a:off x="8223504" y="5513103"/>
            <a:ext cx="1847088" cy="369332"/>
          </a:xfrm>
          <a:prstGeom prst="rect">
            <a:avLst/>
          </a:prstGeom>
          <a:noFill/>
        </p:spPr>
        <p:txBody>
          <a:bodyPr wrap="square" rtlCol="0">
            <a:spAutoFit/>
          </a:bodyPr>
          <a:lstStyle/>
          <a:p>
            <a:pPr algn="ctr"/>
            <a:r>
              <a:rPr lang="en-US" dirty="0"/>
              <a:t>Update the app</a:t>
            </a:r>
          </a:p>
        </p:txBody>
      </p:sp>
      <p:sp>
        <p:nvSpPr>
          <p:cNvPr id="6" name="Title 5">
            <a:extLst>
              <a:ext uri="{FF2B5EF4-FFF2-40B4-BE49-F238E27FC236}">
                <a16:creationId xmlns:a16="http://schemas.microsoft.com/office/drawing/2014/main" id="{FDF574AE-184E-FCAD-C332-D7CD28194F9A}"/>
              </a:ext>
            </a:extLst>
          </p:cNvPr>
          <p:cNvSpPr>
            <a:spLocks noGrp="1"/>
          </p:cNvSpPr>
          <p:nvPr>
            <p:ph type="title"/>
          </p:nvPr>
        </p:nvSpPr>
        <p:spPr/>
        <p:txBody>
          <a:bodyPr/>
          <a:lstStyle/>
          <a:p>
            <a:r>
              <a:rPr lang="en-US" b="1" dirty="0" err="1"/>
              <a:t>Streamlit</a:t>
            </a:r>
            <a:r>
              <a:rPr lang="en-US" b="1" dirty="0"/>
              <a:t> execution model</a:t>
            </a:r>
          </a:p>
        </p:txBody>
      </p:sp>
      <p:pic>
        <p:nvPicPr>
          <p:cNvPr id="22" name="Picture 21">
            <a:extLst>
              <a:ext uri="{FF2B5EF4-FFF2-40B4-BE49-F238E27FC236}">
                <a16:creationId xmlns:a16="http://schemas.microsoft.com/office/drawing/2014/main" id="{F9F2569A-9315-191E-EC36-06FD5A0EA910}"/>
              </a:ext>
            </a:extLst>
          </p:cNvPr>
          <p:cNvPicPr>
            <a:picLocks noChangeAspect="1"/>
          </p:cNvPicPr>
          <p:nvPr/>
        </p:nvPicPr>
        <p:blipFill rotWithShape="1">
          <a:blip r:embed="rId6"/>
          <a:srcRect t="13601"/>
          <a:stretch/>
        </p:blipFill>
        <p:spPr>
          <a:xfrm>
            <a:off x="8265320" y="3584931"/>
            <a:ext cx="1491048" cy="1604344"/>
          </a:xfrm>
          <a:prstGeom prst="rect">
            <a:avLst/>
          </a:prstGeom>
        </p:spPr>
      </p:pic>
      <p:pic>
        <p:nvPicPr>
          <p:cNvPr id="23" name="Picture 22">
            <a:extLst>
              <a:ext uri="{FF2B5EF4-FFF2-40B4-BE49-F238E27FC236}">
                <a16:creationId xmlns:a16="http://schemas.microsoft.com/office/drawing/2014/main" id="{BC24BF7D-F450-D217-0A02-5E13679636B5}"/>
              </a:ext>
            </a:extLst>
          </p:cNvPr>
          <p:cNvPicPr>
            <a:picLocks noChangeAspect="1"/>
          </p:cNvPicPr>
          <p:nvPr/>
        </p:nvPicPr>
        <p:blipFill rotWithShape="1">
          <a:blip r:embed="rId7"/>
          <a:srcRect t="14015"/>
          <a:stretch/>
        </p:blipFill>
        <p:spPr>
          <a:xfrm>
            <a:off x="3967806" y="3554700"/>
            <a:ext cx="1513901" cy="1621104"/>
          </a:xfrm>
          <a:prstGeom prst="rect">
            <a:avLst/>
          </a:prstGeom>
        </p:spPr>
      </p:pic>
    </p:spTree>
    <p:extLst>
      <p:ext uri="{BB962C8B-B14F-4D97-AF65-F5344CB8AC3E}">
        <p14:creationId xmlns:p14="http://schemas.microsoft.com/office/powerpoint/2010/main" val="781015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Document with solid fill">
            <a:extLst>
              <a:ext uri="{FF2B5EF4-FFF2-40B4-BE49-F238E27FC236}">
                <a16:creationId xmlns:a16="http://schemas.microsoft.com/office/drawing/2014/main" id="{F56F0B66-95DE-3E72-44D3-2D9B5721E8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5088" y="3595728"/>
            <a:ext cx="1539048" cy="1539048"/>
          </a:xfrm>
          <a:prstGeom prst="rect">
            <a:avLst/>
          </a:prstGeom>
        </p:spPr>
      </p:pic>
      <p:pic>
        <p:nvPicPr>
          <p:cNvPr id="5" name="Content Placeholder 5" descr="Document with solid fill">
            <a:extLst>
              <a:ext uri="{FF2B5EF4-FFF2-40B4-BE49-F238E27FC236}">
                <a16:creationId xmlns:a16="http://schemas.microsoft.com/office/drawing/2014/main" id="{3699436C-C694-7187-2D96-29A2B0ADAC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3558" y="3595728"/>
            <a:ext cx="1539048" cy="1539048"/>
          </a:xfrm>
          <a:prstGeom prst="rect">
            <a:avLst/>
          </a:prstGeom>
        </p:spPr>
      </p:pic>
      <p:cxnSp>
        <p:nvCxnSpPr>
          <p:cNvPr id="7" name="Straight Arrow Connector 6">
            <a:extLst>
              <a:ext uri="{FF2B5EF4-FFF2-40B4-BE49-F238E27FC236}">
                <a16:creationId xmlns:a16="http://schemas.microsoft.com/office/drawing/2014/main" id="{AD052A78-5769-BA06-DEB1-25DD80E69726}"/>
              </a:ext>
            </a:extLst>
          </p:cNvPr>
          <p:cNvCxnSpPr/>
          <p:nvPr/>
        </p:nvCxnSpPr>
        <p:spPr>
          <a:xfrm>
            <a:off x="3200400" y="4388651"/>
            <a:ext cx="6583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6C7B14B-B20F-6612-4611-B65A7E403A9E}"/>
              </a:ext>
            </a:extLst>
          </p:cNvPr>
          <p:cNvCxnSpPr/>
          <p:nvPr/>
        </p:nvCxnSpPr>
        <p:spPr>
          <a:xfrm>
            <a:off x="5595227" y="4387103"/>
            <a:ext cx="6583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0CC0AE0-83D3-86A4-386F-841945223E88}"/>
              </a:ext>
            </a:extLst>
          </p:cNvPr>
          <p:cNvCxnSpPr/>
          <p:nvPr/>
        </p:nvCxnSpPr>
        <p:spPr>
          <a:xfrm>
            <a:off x="7565136" y="4387103"/>
            <a:ext cx="6583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8375091-990A-ABA1-AB6F-141096AAF451}"/>
              </a:ext>
            </a:extLst>
          </p:cNvPr>
          <p:cNvSpPr txBox="1"/>
          <p:nvPr/>
        </p:nvSpPr>
        <p:spPr>
          <a:xfrm>
            <a:off x="1739646" y="5513103"/>
            <a:ext cx="1847088" cy="369332"/>
          </a:xfrm>
          <a:prstGeom prst="rect">
            <a:avLst/>
          </a:prstGeom>
          <a:noFill/>
        </p:spPr>
        <p:txBody>
          <a:bodyPr wrap="square" rtlCol="0">
            <a:spAutoFit/>
          </a:bodyPr>
          <a:lstStyle/>
          <a:p>
            <a:r>
              <a:rPr lang="en-US" dirty="0"/>
              <a:t>Run the script</a:t>
            </a:r>
          </a:p>
        </p:txBody>
      </p:sp>
      <p:sp>
        <p:nvSpPr>
          <p:cNvPr id="19" name="TextBox 18">
            <a:extLst>
              <a:ext uri="{FF2B5EF4-FFF2-40B4-BE49-F238E27FC236}">
                <a16:creationId xmlns:a16="http://schemas.microsoft.com/office/drawing/2014/main" id="{1A1B413B-7B1F-A226-A0D8-918D5CEDB725}"/>
              </a:ext>
            </a:extLst>
          </p:cNvPr>
          <p:cNvSpPr txBox="1"/>
          <p:nvPr/>
        </p:nvSpPr>
        <p:spPr>
          <a:xfrm>
            <a:off x="3858768" y="5513103"/>
            <a:ext cx="1847088" cy="369332"/>
          </a:xfrm>
          <a:prstGeom prst="rect">
            <a:avLst/>
          </a:prstGeom>
          <a:noFill/>
        </p:spPr>
        <p:txBody>
          <a:bodyPr wrap="square" rtlCol="0">
            <a:spAutoFit/>
          </a:bodyPr>
          <a:lstStyle/>
          <a:p>
            <a:pPr algn="ctr"/>
            <a:r>
              <a:rPr lang="en-US" dirty="0"/>
              <a:t>Render the app</a:t>
            </a:r>
          </a:p>
        </p:txBody>
      </p:sp>
      <p:sp>
        <p:nvSpPr>
          <p:cNvPr id="20" name="TextBox 19">
            <a:extLst>
              <a:ext uri="{FF2B5EF4-FFF2-40B4-BE49-F238E27FC236}">
                <a16:creationId xmlns:a16="http://schemas.microsoft.com/office/drawing/2014/main" id="{5FB7807A-4709-AE38-6604-9518029CE6F2}"/>
              </a:ext>
            </a:extLst>
          </p:cNvPr>
          <p:cNvSpPr txBox="1"/>
          <p:nvPr/>
        </p:nvSpPr>
        <p:spPr>
          <a:xfrm>
            <a:off x="6058116" y="5512897"/>
            <a:ext cx="1847088" cy="646331"/>
          </a:xfrm>
          <a:prstGeom prst="rect">
            <a:avLst/>
          </a:prstGeom>
          <a:noFill/>
        </p:spPr>
        <p:txBody>
          <a:bodyPr wrap="square" rtlCol="0">
            <a:spAutoFit/>
          </a:bodyPr>
          <a:lstStyle/>
          <a:p>
            <a:r>
              <a:rPr lang="en-US" dirty="0"/>
              <a:t>Run the script with new state</a:t>
            </a:r>
          </a:p>
        </p:txBody>
      </p:sp>
      <p:sp>
        <p:nvSpPr>
          <p:cNvPr id="21" name="TextBox 20">
            <a:extLst>
              <a:ext uri="{FF2B5EF4-FFF2-40B4-BE49-F238E27FC236}">
                <a16:creationId xmlns:a16="http://schemas.microsoft.com/office/drawing/2014/main" id="{1A5B1361-D342-3EBC-8607-5AFC0665C9A6}"/>
              </a:ext>
            </a:extLst>
          </p:cNvPr>
          <p:cNvSpPr txBox="1"/>
          <p:nvPr/>
        </p:nvSpPr>
        <p:spPr>
          <a:xfrm>
            <a:off x="8223504" y="5513103"/>
            <a:ext cx="1847088" cy="369332"/>
          </a:xfrm>
          <a:prstGeom prst="rect">
            <a:avLst/>
          </a:prstGeom>
          <a:noFill/>
        </p:spPr>
        <p:txBody>
          <a:bodyPr wrap="square" rtlCol="0">
            <a:spAutoFit/>
          </a:bodyPr>
          <a:lstStyle/>
          <a:p>
            <a:pPr algn="ctr"/>
            <a:r>
              <a:rPr lang="en-US" dirty="0"/>
              <a:t>Update the app</a:t>
            </a:r>
          </a:p>
        </p:txBody>
      </p:sp>
      <p:sp>
        <p:nvSpPr>
          <p:cNvPr id="6" name="Title 5">
            <a:extLst>
              <a:ext uri="{FF2B5EF4-FFF2-40B4-BE49-F238E27FC236}">
                <a16:creationId xmlns:a16="http://schemas.microsoft.com/office/drawing/2014/main" id="{FDF574AE-184E-FCAD-C332-D7CD28194F9A}"/>
              </a:ext>
            </a:extLst>
          </p:cNvPr>
          <p:cNvSpPr>
            <a:spLocks noGrp="1"/>
          </p:cNvSpPr>
          <p:nvPr>
            <p:ph type="title"/>
          </p:nvPr>
        </p:nvSpPr>
        <p:spPr/>
        <p:txBody>
          <a:bodyPr/>
          <a:lstStyle/>
          <a:p>
            <a:r>
              <a:rPr lang="en-US" b="1" dirty="0" err="1"/>
              <a:t>Streamlit</a:t>
            </a:r>
            <a:r>
              <a:rPr lang="en-US" b="1" dirty="0"/>
              <a:t> session state</a:t>
            </a:r>
          </a:p>
        </p:txBody>
      </p:sp>
      <p:pic>
        <p:nvPicPr>
          <p:cNvPr id="22" name="Picture 21">
            <a:extLst>
              <a:ext uri="{FF2B5EF4-FFF2-40B4-BE49-F238E27FC236}">
                <a16:creationId xmlns:a16="http://schemas.microsoft.com/office/drawing/2014/main" id="{F9F2569A-9315-191E-EC36-06FD5A0EA910}"/>
              </a:ext>
            </a:extLst>
          </p:cNvPr>
          <p:cNvPicPr>
            <a:picLocks noChangeAspect="1"/>
          </p:cNvPicPr>
          <p:nvPr/>
        </p:nvPicPr>
        <p:blipFill rotWithShape="1">
          <a:blip r:embed="rId6"/>
          <a:srcRect t="13601"/>
          <a:stretch/>
        </p:blipFill>
        <p:spPr>
          <a:xfrm>
            <a:off x="8265320" y="3584931"/>
            <a:ext cx="1491048" cy="1604344"/>
          </a:xfrm>
          <a:prstGeom prst="rect">
            <a:avLst/>
          </a:prstGeom>
        </p:spPr>
      </p:pic>
      <p:pic>
        <p:nvPicPr>
          <p:cNvPr id="23" name="Picture 22">
            <a:extLst>
              <a:ext uri="{FF2B5EF4-FFF2-40B4-BE49-F238E27FC236}">
                <a16:creationId xmlns:a16="http://schemas.microsoft.com/office/drawing/2014/main" id="{BC24BF7D-F450-D217-0A02-5E13679636B5}"/>
              </a:ext>
            </a:extLst>
          </p:cNvPr>
          <p:cNvPicPr>
            <a:picLocks noChangeAspect="1"/>
          </p:cNvPicPr>
          <p:nvPr/>
        </p:nvPicPr>
        <p:blipFill rotWithShape="1">
          <a:blip r:embed="rId7"/>
          <a:srcRect t="14015"/>
          <a:stretch/>
        </p:blipFill>
        <p:spPr>
          <a:xfrm>
            <a:off x="3967806" y="3554700"/>
            <a:ext cx="1513901" cy="1621104"/>
          </a:xfrm>
          <a:prstGeom prst="rect">
            <a:avLst/>
          </a:prstGeom>
        </p:spPr>
      </p:pic>
      <p:sp>
        <p:nvSpPr>
          <p:cNvPr id="2" name="Rectangle: Rounded Corners 1">
            <a:extLst>
              <a:ext uri="{FF2B5EF4-FFF2-40B4-BE49-F238E27FC236}">
                <a16:creationId xmlns:a16="http://schemas.microsoft.com/office/drawing/2014/main" id="{ABC0C113-0D00-01D1-1F2A-99449A0F8945}"/>
              </a:ext>
            </a:extLst>
          </p:cNvPr>
          <p:cNvSpPr/>
          <p:nvPr/>
        </p:nvSpPr>
        <p:spPr>
          <a:xfrm>
            <a:off x="1994053" y="2247441"/>
            <a:ext cx="8076539" cy="837262"/>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Session state </a:t>
            </a:r>
            <a:r>
              <a:rPr lang="en-US" sz="2800" dirty="0"/>
              <a:t>💾</a:t>
            </a:r>
            <a:endParaRPr lang="en-US" dirty="0"/>
          </a:p>
        </p:txBody>
      </p:sp>
      <p:cxnSp>
        <p:nvCxnSpPr>
          <p:cNvPr id="3" name="Straight Arrow Connector 2">
            <a:extLst>
              <a:ext uri="{FF2B5EF4-FFF2-40B4-BE49-F238E27FC236}">
                <a16:creationId xmlns:a16="http://schemas.microsoft.com/office/drawing/2014/main" id="{DCC0955E-3807-7038-3AA4-85C5F759120C}"/>
              </a:ext>
            </a:extLst>
          </p:cNvPr>
          <p:cNvCxnSpPr>
            <a:cxnSpLocks/>
          </p:cNvCxnSpPr>
          <p:nvPr/>
        </p:nvCxnSpPr>
        <p:spPr>
          <a:xfrm flipV="1">
            <a:off x="2449417" y="3210403"/>
            <a:ext cx="0" cy="344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85F3225-13BF-E05C-883D-AFC8D29498EE}"/>
              </a:ext>
            </a:extLst>
          </p:cNvPr>
          <p:cNvCxnSpPr>
            <a:cxnSpLocks/>
          </p:cNvCxnSpPr>
          <p:nvPr/>
        </p:nvCxnSpPr>
        <p:spPr>
          <a:xfrm>
            <a:off x="2601817" y="3240634"/>
            <a:ext cx="0" cy="344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BD2E03-6F42-76C6-4381-58EBCD60DE95}"/>
              </a:ext>
            </a:extLst>
          </p:cNvPr>
          <p:cNvCxnSpPr>
            <a:cxnSpLocks/>
          </p:cNvCxnSpPr>
          <p:nvPr/>
        </p:nvCxnSpPr>
        <p:spPr>
          <a:xfrm flipV="1">
            <a:off x="6744159" y="3210403"/>
            <a:ext cx="0" cy="344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E4A984-D274-F363-D0F2-BDA96CA79911}"/>
              </a:ext>
            </a:extLst>
          </p:cNvPr>
          <p:cNvCxnSpPr>
            <a:cxnSpLocks/>
          </p:cNvCxnSpPr>
          <p:nvPr/>
        </p:nvCxnSpPr>
        <p:spPr>
          <a:xfrm>
            <a:off x="6896559" y="3240634"/>
            <a:ext cx="0" cy="344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70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B920-EA18-87DB-5CDE-64AFE02235DC}"/>
              </a:ext>
            </a:extLst>
          </p:cNvPr>
          <p:cNvSpPr>
            <a:spLocks noGrp="1"/>
          </p:cNvSpPr>
          <p:nvPr>
            <p:ph type="ctrTitle"/>
          </p:nvPr>
        </p:nvSpPr>
        <p:spPr>
          <a:xfrm>
            <a:off x="1280159" y="357809"/>
            <a:ext cx="7983110" cy="3080335"/>
          </a:xfrm>
        </p:spPr>
        <p:txBody>
          <a:bodyPr anchor="b">
            <a:normAutofit/>
          </a:bodyPr>
          <a:lstStyle/>
          <a:p>
            <a:r>
              <a:rPr lang="en-US" dirty="0"/>
              <a:t>Prompting, Chaining</a:t>
            </a:r>
            <a:r>
              <a:rPr lang="en-US" b="1" dirty="0">
                <a:effectLst/>
              </a:rPr>
              <a:t>🔗</a:t>
            </a:r>
            <a:br>
              <a:rPr lang="en-US" b="1" dirty="0">
                <a:effectLst/>
              </a:rPr>
            </a:br>
            <a:r>
              <a:rPr lang="en-US" b="1" dirty="0">
                <a:effectLst/>
              </a:rPr>
              <a:t>and Summarization</a:t>
            </a:r>
            <a:endParaRPr lang="en-US" dirty="0"/>
          </a:p>
        </p:txBody>
      </p:sp>
    </p:spTree>
    <p:extLst>
      <p:ext uri="{BB962C8B-B14F-4D97-AF65-F5344CB8AC3E}">
        <p14:creationId xmlns:p14="http://schemas.microsoft.com/office/powerpoint/2010/main" val="1494753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23D78A9C-6E30-BC45-8D83-D19BBDA4C2BF}"/>
              </a:ext>
            </a:extLst>
          </p:cNvPr>
          <p:cNvSpPr>
            <a:spLocks noGrp="1"/>
          </p:cNvSpPr>
          <p:nvPr>
            <p:ph type="title"/>
          </p:nvPr>
        </p:nvSpPr>
        <p:spPr>
          <a:xfrm>
            <a:off x="1280160" y="640080"/>
            <a:ext cx="10087699" cy="1280160"/>
          </a:xfrm>
        </p:spPr>
        <p:txBody>
          <a:bodyPr/>
          <a:lstStyle/>
          <a:p>
            <a:r>
              <a:rPr lang="en-US" dirty="0"/>
              <a:t>Context length (ex. with 4K token limit)</a:t>
            </a:r>
          </a:p>
        </p:txBody>
      </p:sp>
      <p:grpSp>
        <p:nvGrpSpPr>
          <p:cNvPr id="2" name="Group 1">
            <a:extLst>
              <a:ext uri="{FF2B5EF4-FFF2-40B4-BE49-F238E27FC236}">
                <a16:creationId xmlns:a16="http://schemas.microsoft.com/office/drawing/2014/main" id="{3B4E12F5-145B-A84A-EE81-A9264FF8F94B}"/>
              </a:ext>
            </a:extLst>
          </p:cNvPr>
          <p:cNvGrpSpPr/>
          <p:nvPr/>
        </p:nvGrpSpPr>
        <p:grpSpPr>
          <a:xfrm>
            <a:off x="2199150" y="2103118"/>
            <a:ext cx="8249719" cy="4114800"/>
            <a:chOff x="795528" y="1029826"/>
            <a:chExt cx="10671048" cy="5165059"/>
          </a:xfrm>
        </p:grpSpPr>
        <p:sp>
          <p:nvSpPr>
            <p:cNvPr id="3" name="Rectangle 2">
              <a:extLst>
                <a:ext uri="{FF2B5EF4-FFF2-40B4-BE49-F238E27FC236}">
                  <a16:creationId xmlns:a16="http://schemas.microsoft.com/office/drawing/2014/main" id="{E65A6244-B4E6-C1ED-A58D-AA1D0EEBB363}"/>
                </a:ext>
              </a:extLst>
            </p:cNvPr>
            <p:cNvSpPr/>
            <p:nvPr/>
          </p:nvSpPr>
          <p:spPr>
            <a:xfrm>
              <a:off x="925902" y="1892808"/>
              <a:ext cx="1768415" cy="360221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731520">
                <a:spcAft>
                  <a:spcPts val="600"/>
                </a:spcAft>
              </a:pPr>
              <a:r>
                <a:rPr lang="en-US" sz="2240" kern="1200">
                  <a:solidFill>
                    <a:schemeClr val="dk1"/>
                  </a:solidFill>
                  <a:latin typeface="+mn-lt"/>
                  <a:ea typeface="+mn-ea"/>
                  <a:cs typeface="+mn-cs"/>
                </a:rPr>
                <a:t>~ 4K</a:t>
              </a:r>
            </a:p>
            <a:p>
              <a:pPr algn="ctr" defTabSz="731520">
                <a:spcAft>
                  <a:spcPts val="600"/>
                </a:spcAft>
              </a:pPr>
              <a:r>
                <a:rPr lang="en-US" sz="2240" kern="1200">
                  <a:solidFill>
                    <a:schemeClr val="dk1"/>
                  </a:solidFill>
                  <a:latin typeface="+mn-lt"/>
                  <a:ea typeface="+mn-ea"/>
                  <a:cs typeface="+mn-cs"/>
                </a:rPr>
                <a:t>Token</a:t>
              </a:r>
            </a:p>
            <a:p>
              <a:pPr algn="ctr" defTabSz="731520">
                <a:spcAft>
                  <a:spcPts val="600"/>
                </a:spcAft>
              </a:pPr>
              <a:r>
                <a:rPr lang="en-US" sz="2240" kern="1200">
                  <a:solidFill>
                    <a:schemeClr val="dk1"/>
                  </a:solidFill>
                  <a:latin typeface="+mn-lt"/>
                  <a:ea typeface="+mn-ea"/>
                  <a:cs typeface="+mn-cs"/>
                </a:rPr>
                <a:t>Limit</a:t>
              </a:r>
              <a:endParaRPr lang="en-US" sz="2800"/>
            </a:p>
          </p:txBody>
        </p:sp>
        <p:sp>
          <p:nvSpPr>
            <p:cNvPr id="4" name="Rectangle 3">
              <a:extLst>
                <a:ext uri="{FF2B5EF4-FFF2-40B4-BE49-F238E27FC236}">
                  <a16:creationId xmlns:a16="http://schemas.microsoft.com/office/drawing/2014/main" id="{553FD7A0-2BB5-7190-F601-3DE5B6CC58DB}"/>
                </a:ext>
              </a:extLst>
            </p:cNvPr>
            <p:cNvSpPr/>
            <p:nvPr/>
          </p:nvSpPr>
          <p:spPr>
            <a:xfrm>
              <a:off x="3227142" y="1892808"/>
              <a:ext cx="1768415" cy="18196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731520">
                <a:spcAft>
                  <a:spcPts val="600"/>
                </a:spcAft>
              </a:pPr>
              <a:r>
                <a:rPr lang="en-US" sz="1920" kern="1200">
                  <a:solidFill>
                    <a:schemeClr val="dk1"/>
                  </a:solidFill>
                  <a:latin typeface="+mn-lt"/>
                  <a:ea typeface="+mn-ea"/>
                  <a:cs typeface="+mn-cs"/>
                </a:rPr>
                <a:t>Prompt</a:t>
              </a:r>
              <a:endParaRPr lang="en-US" sz="2800"/>
            </a:p>
          </p:txBody>
        </p:sp>
        <p:sp>
          <p:nvSpPr>
            <p:cNvPr id="5" name="Rectangle 4">
              <a:extLst>
                <a:ext uri="{FF2B5EF4-FFF2-40B4-BE49-F238E27FC236}">
                  <a16:creationId xmlns:a16="http://schemas.microsoft.com/office/drawing/2014/main" id="{078F4820-4CA1-5BE3-B321-A6F74A3047C6}"/>
                </a:ext>
              </a:extLst>
            </p:cNvPr>
            <p:cNvSpPr/>
            <p:nvPr/>
          </p:nvSpPr>
          <p:spPr>
            <a:xfrm>
              <a:off x="3227142" y="3675370"/>
              <a:ext cx="1768415" cy="18196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731520">
                <a:spcAft>
                  <a:spcPts val="600"/>
                </a:spcAft>
              </a:pPr>
              <a:r>
                <a:rPr lang="en-US" sz="1920" kern="1200">
                  <a:solidFill>
                    <a:schemeClr val="dk1"/>
                  </a:solidFill>
                  <a:latin typeface="+mn-lt"/>
                  <a:ea typeface="+mn-ea"/>
                  <a:cs typeface="+mn-cs"/>
                </a:rPr>
                <a:t>Response</a:t>
              </a:r>
              <a:endParaRPr lang="en-US" sz="2400"/>
            </a:p>
          </p:txBody>
        </p:sp>
        <p:sp>
          <p:nvSpPr>
            <p:cNvPr id="7" name="Rectangle 6">
              <a:extLst>
                <a:ext uri="{FF2B5EF4-FFF2-40B4-BE49-F238E27FC236}">
                  <a16:creationId xmlns:a16="http://schemas.microsoft.com/office/drawing/2014/main" id="{309E4737-06CE-7B7E-C8B2-2B8725CC2C60}"/>
                </a:ext>
              </a:extLst>
            </p:cNvPr>
            <p:cNvSpPr/>
            <p:nvPr/>
          </p:nvSpPr>
          <p:spPr>
            <a:xfrm>
              <a:off x="5386353" y="1855714"/>
              <a:ext cx="1768415" cy="47242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731520">
                <a:spcAft>
                  <a:spcPts val="600"/>
                </a:spcAft>
              </a:pPr>
              <a:r>
                <a:rPr lang="en-US" sz="1920" kern="1200">
                  <a:solidFill>
                    <a:schemeClr val="dk1"/>
                  </a:solidFill>
                  <a:latin typeface="+mn-lt"/>
                  <a:ea typeface="+mn-ea"/>
                  <a:cs typeface="+mn-cs"/>
                </a:rPr>
                <a:t>Prompt</a:t>
              </a:r>
              <a:endParaRPr lang="en-US" sz="2800"/>
            </a:p>
          </p:txBody>
        </p:sp>
        <p:sp>
          <p:nvSpPr>
            <p:cNvPr id="9" name="Rectangle 8">
              <a:extLst>
                <a:ext uri="{FF2B5EF4-FFF2-40B4-BE49-F238E27FC236}">
                  <a16:creationId xmlns:a16="http://schemas.microsoft.com/office/drawing/2014/main" id="{4347CD13-B410-7A37-EB6F-F01FFD51A44E}"/>
                </a:ext>
              </a:extLst>
            </p:cNvPr>
            <p:cNvSpPr/>
            <p:nvPr/>
          </p:nvSpPr>
          <p:spPr>
            <a:xfrm>
              <a:off x="5386353" y="2328138"/>
              <a:ext cx="1768415" cy="312979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731520">
                <a:spcAft>
                  <a:spcPts val="600"/>
                </a:spcAft>
              </a:pPr>
              <a:r>
                <a:rPr lang="en-US" sz="1920" kern="1200">
                  <a:solidFill>
                    <a:schemeClr val="dk1"/>
                  </a:solidFill>
                  <a:latin typeface="+mn-lt"/>
                  <a:ea typeface="+mn-ea"/>
                  <a:cs typeface="+mn-cs"/>
                </a:rPr>
                <a:t>Response</a:t>
              </a:r>
              <a:endParaRPr lang="en-US" sz="2400"/>
            </a:p>
          </p:txBody>
        </p:sp>
        <p:sp>
          <p:nvSpPr>
            <p:cNvPr id="10" name="Rectangle 9">
              <a:extLst>
                <a:ext uri="{FF2B5EF4-FFF2-40B4-BE49-F238E27FC236}">
                  <a16:creationId xmlns:a16="http://schemas.microsoft.com/office/drawing/2014/main" id="{BE7E1F38-762F-D74F-1825-3AA212797540}"/>
                </a:ext>
              </a:extLst>
            </p:cNvPr>
            <p:cNvSpPr/>
            <p:nvPr/>
          </p:nvSpPr>
          <p:spPr>
            <a:xfrm>
              <a:off x="7420581" y="1851141"/>
              <a:ext cx="1768415" cy="295588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731520">
                <a:spcAft>
                  <a:spcPts val="600"/>
                </a:spcAft>
              </a:pPr>
              <a:r>
                <a:rPr lang="en-US" sz="1920" kern="1200">
                  <a:solidFill>
                    <a:schemeClr val="dk1"/>
                  </a:solidFill>
                  <a:latin typeface="+mn-lt"/>
                  <a:ea typeface="+mn-ea"/>
                  <a:cs typeface="+mn-cs"/>
                </a:rPr>
                <a:t>Prompt</a:t>
              </a:r>
              <a:endParaRPr lang="en-US" sz="2800"/>
            </a:p>
          </p:txBody>
        </p:sp>
        <p:sp>
          <p:nvSpPr>
            <p:cNvPr id="11" name="Rectangle 10">
              <a:extLst>
                <a:ext uri="{FF2B5EF4-FFF2-40B4-BE49-F238E27FC236}">
                  <a16:creationId xmlns:a16="http://schemas.microsoft.com/office/drawing/2014/main" id="{0EF9140F-7F74-D1AA-7707-37D1DB0D9980}"/>
                </a:ext>
              </a:extLst>
            </p:cNvPr>
            <p:cNvSpPr/>
            <p:nvPr/>
          </p:nvSpPr>
          <p:spPr>
            <a:xfrm>
              <a:off x="7420581" y="4807028"/>
              <a:ext cx="1768415" cy="64633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731520">
                <a:spcAft>
                  <a:spcPts val="600"/>
                </a:spcAft>
              </a:pPr>
              <a:r>
                <a:rPr lang="en-US" sz="1920" kern="1200">
                  <a:solidFill>
                    <a:schemeClr val="dk1"/>
                  </a:solidFill>
                  <a:latin typeface="+mn-lt"/>
                  <a:ea typeface="+mn-ea"/>
                  <a:cs typeface="+mn-cs"/>
                </a:rPr>
                <a:t>Response</a:t>
              </a:r>
              <a:endParaRPr lang="en-US" sz="2400"/>
            </a:p>
          </p:txBody>
        </p:sp>
        <p:sp>
          <p:nvSpPr>
            <p:cNvPr id="12" name="Rectangle 11">
              <a:extLst>
                <a:ext uri="{FF2B5EF4-FFF2-40B4-BE49-F238E27FC236}">
                  <a16:creationId xmlns:a16="http://schemas.microsoft.com/office/drawing/2014/main" id="{7F6CA9BB-16C7-A2BB-2BC8-282C7010FB77}"/>
                </a:ext>
              </a:extLst>
            </p:cNvPr>
            <p:cNvSpPr/>
            <p:nvPr/>
          </p:nvSpPr>
          <p:spPr>
            <a:xfrm>
              <a:off x="9497683" y="1851140"/>
              <a:ext cx="1768415" cy="263856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731520">
                <a:spcAft>
                  <a:spcPts val="600"/>
                </a:spcAft>
              </a:pPr>
              <a:r>
                <a:rPr lang="en-US" sz="1920" kern="1200">
                  <a:solidFill>
                    <a:schemeClr val="dk1"/>
                  </a:solidFill>
                  <a:latin typeface="+mn-lt"/>
                  <a:ea typeface="+mn-ea"/>
                  <a:cs typeface="+mn-cs"/>
                </a:rPr>
                <a:t>Prompt</a:t>
              </a:r>
              <a:endParaRPr lang="en-US" sz="2800"/>
            </a:p>
          </p:txBody>
        </p:sp>
        <p:sp>
          <p:nvSpPr>
            <p:cNvPr id="13" name="Rectangle 12">
              <a:extLst>
                <a:ext uri="{FF2B5EF4-FFF2-40B4-BE49-F238E27FC236}">
                  <a16:creationId xmlns:a16="http://schemas.microsoft.com/office/drawing/2014/main" id="{01F4CA6D-EF0F-8D0F-5F6B-2C9AECCF1319}"/>
                </a:ext>
              </a:extLst>
            </p:cNvPr>
            <p:cNvSpPr/>
            <p:nvPr/>
          </p:nvSpPr>
          <p:spPr>
            <a:xfrm>
              <a:off x="9497683" y="4489705"/>
              <a:ext cx="1768415" cy="160917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731520">
                <a:spcAft>
                  <a:spcPts val="600"/>
                </a:spcAft>
              </a:pPr>
              <a:r>
                <a:rPr lang="en-US" sz="1920" kern="1200">
                  <a:solidFill>
                    <a:schemeClr val="dk1"/>
                  </a:solidFill>
                  <a:latin typeface="+mn-lt"/>
                  <a:ea typeface="+mn-ea"/>
                  <a:cs typeface="+mn-cs"/>
                </a:rPr>
                <a:t>Response</a:t>
              </a:r>
              <a:endParaRPr lang="en-US" sz="2400"/>
            </a:p>
          </p:txBody>
        </p:sp>
        <p:cxnSp>
          <p:nvCxnSpPr>
            <p:cNvPr id="15" name="Straight Connector 14">
              <a:extLst>
                <a:ext uri="{FF2B5EF4-FFF2-40B4-BE49-F238E27FC236}">
                  <a16:creationId xmlns:a16="http://schemas.microsoft.com/office/drawing/2014/main" id="{8D253272-F1B2-C373-339A-EA36A6A0FB66}"/>
                </a:ext>
              </a:extLst>
            </p:cNvPr>
            <p:cNvCxnSpPr/>
            <p:nvPr/>
          </p:nvCxnSpPr>
          <p:spPr>
            <a:xfrm flipV="1">
              <a:off x="795528" y="5553943"/>
              <a:ext cx="10671048" cy="41667"/>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123C0602-A159-99B3-552B-1E7D11F8B5E9}"/>
                </a:ext>
              </a:extLst>
            </p:cNvPr>
            <p:cNvSpPr txBox="1"/>
            <p:nvPr/>
          </p:nvSpPr>
          <p:spPr>
            <a:xfrm>
              <a:off x="3608542" y="1029827"/>
              <a:ext cx="1005614" cy="646331"/>
            </a:xfrm>
            <a:prstGeom prst="rect">
              <a:avLst/>
            </a:prstGeom>
            <a:noFill/>
          </p:spPr>
          <p:txBody>
            <a:bodyPr wrap="square">
              <a:spAutoFit/>
            </a:bodyPr>
            <a:lstStyle/>
            <a:p>
              <a:pPr algn="ctr" defTabSz="731520">
                <a:spcAft>
                  <a:spcPts val="600"/>
                </a:spcAft>
              </a:pPr>
              <a:r>
                <a:rPr lang="en-US" sz="1440" kern="1200">
                  <a:solidFill>
                    <a:schemeClr val="tx1"/>
                  </a:solidFill>
                  <a:latin typeface="+mn-lt"/>
                  <a:ea typeface="+mn-ea"/>
                  <a:cs typeface="+mn-cs"/>
                </a:rPr>
                <a:t>#1</a:t>
              </a:r>
            </a:p>
            <a:p>
              <a:pPr algn="ctr" defTabSz="731520">
                <a:spcAft>
                  <a:spcPts val="600"/>
                </a:spcAft>
              </a:pPr>
              <a:r>
                <a:rPr lang="en-US" sz="1440" kern="1200">
                  <a:solidFill>
                    <a:schemeClr val="tx1"/>
                  </a:solidFill>
                  <a:latin typeface="+mn-lt"/>
                  <a:ea typeface="+mn-ea"/>
                  <a:cs typeface="+mn-cs"/>
                </a:rPr>
                <a:t>50/50</a:t>
              </a:r>
              <a:endParaRPr lang="en-US"/>
            </a:p>
          </p:txBody>
        </p:sp>
        <p:sp>
          <p:nvSpPr>
            <p:cNvPr id="19" name="TextBox 18">
              <a:extLst>
                <a:ext uri="{FF2B5EF4-FFF2-40B4-BE49-F238E27FC236}">
                  <a16:creationId xmlns:a16="http://schemas.microsoft.com/office/drawing/2014/main" id="{69A20331-246C-C9B3-C345-ADB85062DAC4}"/>
                </a:ext>
              </a:extLst>
            </p:cNvPr>
            <p:cNvSpPr txBox="1"/>
            <p:nvPr/>
          </p:nvSpPr>
          <p:spPr>
            <a:xfrm>
              <a:off x="5386352" y="1029827"/>
              <a:ext cx="1768415" cy="768803"/>
            </a:xfrm>
            <a:prstGeom prst="rect">
              <a:avLst/>
            </a:prstGeom>
            <a:noFill/>
          </p:spPr>
          <p:txBody>
            <a:bodyPr wrap="square">
              <a:spAutoFit/>
            </a:bodyPr>
            <a:lstStyle/>
            <a:p>
              <a:pPr algn="ctr" defTabSz="731520">
                <a:spcAft>
                  <a:spcPts val="600"/>
                </a:spcAft>
              </a:pPr>
              <a:r>
                <a:rPr lang="en-US" sz="1440" kern="1200" dirty="0">
                  <a:solidFill>
                    <a:schemeClr val="tx1"/>
                  </a:solidFill>
                  <a:latin typeface="+mn-lt"/>
                  <a:ea typeface="+mn-ea"/>
                  <a:cs typeface="+mn-cs"/>
                </a:rPr>
                <a:t>#2</a:t>
              </a:r>
            </a:p>
            <a:p>
              <a:pPr algn="ctr" defTabSz="731520">
                <a:spcAft>
                  <a:spcPts val="600"/>
                </a:spcAft>
              </a:pPr>
              <a:r>
                <a:rPr lang="en-US" sz="1440" kern="1200" dirty="0">
                  <a:solidFill>
                    <a:schemeClr val="tx1"/>
                  </a:solidFill>
                  <a:latin typeface="+mn-lt"/>
                  <a:ea typeface="+mn-ea"/>
                  <a:cs typeface="+mn-cs"/>
                </a:rPr>
                <a:t>Short Prompt</a:t>
              </a:r>
              <a:endParaRPr lang="en-US" dirty="0"/>
            </a:p>
          </p:txBody>
        </p:sp>
        <p:sp>
          <p:nvSpPr>
            <p:cNvPr id="20" name="TextBox 19">
              <a:extLst>
                <a:ext uri="{FF2B5EF4-FFF2-40B4-BE49-F238E27FC236}">
                  <a16:creationId xmlns:a16="http://schemas.microsoft.com/office/drawing/2014/main" id="{50F6C32F-5D04-532B-C18B-D92140020A5B}"/>
                </a:ext>
              </a:extLst>
            </p:cNvPr>
            <p:cNvSpPr txBox="1"/>
            <p:nvPr/>
          </p:nvSpPr>
          <p:spPr>
            <a:xfrm>
              <a:off x="7445501" y="1029827"/>
              <a:ext cx="1725541" cy="646331"/>
            </a:xfrm>
            <a:prstGeom prst="rect">
              <a:avLst/>
            </a:prstGeom>
            <a:noFill/>
          </p:spPr>
          <p:txBody>
            <a:bodyPr wrap="square">
              <a:spAutoFit/>
            </a:bodyPr>
            <a:lstStyle/>
            <a:p>
              <a:pPr algn="ctr" defTabSz="731520">
                <a:spcAft>
                  <a:spcPts val="600"/>
                </a:spcAft>
              </a:pPr>
              <a:r>
                <a:rPr lang="en-US" sz="1440" kern="1200">
                  <a:solidFill>
                    <a:schemeClr val="tx1"/>
                  </a:solidFill>
                  <a:latin typeface="+mn-lt"/>
                  <a:ea typeface="+mn-ea"/>
                  <a:cs typeface="+mn-cs"/>
                </a:rPr>
                <a:t>#3</a:t>
              </a:r>
            </a:p>
            <a:p>
              <a:pPr algn="ctr" defTabSz="731520">
                <a:spcAft>
                  <a:spcPts val="600"/>
                </a:spcAft>
              </a:pPr>
              <a:r>
                <a:rPr lang="en-US" sz="1440" kern="1200">
                  <a:solidFill>
                    <a:schemeClr val="tx1"/>
                  </a:solidFill>
                  <a:latin typeface="+mn-lt"/>
                  <a:ea typeface="+mn-ea"/>
                  <a:cs typeface="+mn-cs"/>
                </a:rPr>
                <a:t>Long Prompt</a:t>
              </a:r>
              <a:endParaRPr lang="en-US"/>
            </a:p>
          </p:txBody>
        </p:sp>
        <p:sp>
          <p:nvSpPr>
            <p:cNvPr id="21" name="TextBox 20">
              <a:extLst>
                <a:ext uri="{FF2B5EF4-FFF2-40B4-BE49-F238E27FC236}">
                  <a16:creationId xmlns:a16="http://schemas.microsoft.com/office/drawing/2014/main" id="{A9AAC1D9-EDA0-BE79-F2E5-336C395F5645}"/>
                </a:ext>
              </a:extLst>
            </p:cNvPr>
            <p:cNvSpPr txBox="1"/>
            <p:nvPr/>
          </p:nvSpPr>
          <p:spPr>
            <a:xfrm>
              <a:off x="9519119" y="1029827"/>
              <a:ext cx="1725541" cy="646331"/>
            </a:xfrm>
            <a:prstGeom prst="rect">
              <a:avLst/>
            </a:prstGeom>
            <a:noFill/>
          </p:spPr>
          <p:txBody>
            <a:bodyPr wrap="square">
              <a:spAutoFit/>
            </a:bodyPr>
            <a:lstStyle/>
            <a:p>
              <a:pPr algn="ctr" defTabSz="731520">
                <a:spcAft>
                  <a:spcPts val="600"/>
                </a:spcAft>
              </a:pPr>
              <a:r>
                <a:rPr lang="en-US" sz="1440" kern="1200">
                  <a:solidFill>
                    <a:schemeClr val="tx1"/>
                  </a:solidFill>
                  <a:latin typeface="+mn-lt"/>
                  <a:ea typeface="+mn-ea"/>
                  <a:cs typeface="+mn-cs"/>
                </a:rPr>
                <a:t>#4</a:t>
              </a:r>
            </a:p>
            <a:p>
              <a:pPr algn="ctr" defTabSz="731520">
                <a:spcAft>
                  <a:spcPts val="600"/>
                </a:spcAft>
              </a:pPr>
              <a:r>
                <a:rPr lang="en-US" sz="1440" kern="1200">
                  <a:solidFill>
                    <a:schemeClr val="tx1"/>
                  </a:solidFill>
                  <a:latin typeface="+mn-lt"/>
                  <a:ea typeface="+mn-ea"/>
                  <a:cs typeface="+mn-cs"/>
                </a:rPr>
                <a:t>Too Long</a:t>
              </a:r>
              <a:endParaRPr lang="en-US"/>
            </a:p>
          </p:txBody>
        </p:sp>
        <p:sp>
          <p:nvSpPr>
            <p:cNvPr id="22" name="TextBox 21">
              <a:extLst>
                <a:ext uri="{FF2B5EF4-FFF2-40B4-BE49-F238E27FC236}">
                  <a16:creationId xmlns:a16="http://schemas.microsoft.com/office/drawing/2014/main" id="{10A78498-5281-4E69-4CB0-D53D92607C9D}"/>
                </a:ext>
              </a:extLst>
            </p:cNvPr>
            <p:cNvSpPr txBox="1"/>
            <p:nvPr/>
          </p:nvSpPr>
          <p:spPr>
            <a:xfrm>
              <a:off x="1055729" y="1029826"/>
              <a:ext cx="1508760" cy="646331"/>
            </a:xfrm>
            <a:prstGeom prst="rect">
              <a:avLst/>
            </a:prstGeom>
            <a:noFill/>
          </p:spPr>
          <p:txBody>
            <a:bodyPr wrap="square">
              <a:spAutoFit/>
            </a:bodyPr>
            <a:lstStyle/>
            <a:p>
              <a:pPr algn="ctr" defTabSz="731520">
                <a:spcAft>
                  <a:spcPts val="600"/>
                </a:spcAft>
              </a:pPr>
              <a:r>
                <a:rPr lang="en-US" sz="1440" kern="1200">
                  <a:solidFill>
                    <a:schemeClr val="tx1"/>
                  </a:solidFill>
                  <a:latin typeface="+mn-lt"/>
                  <a:ea typeface="+mn-ea"/>
                  <a:cs typeface="+mn-cs"/>
                </a:rPr>
                <a:t>LLM</a:t>
              </a:r>
            </a:p>
            <a:p>
              <a:pPr algn="ctr" defTabSz="731520">
                <a:spcAft>
                  <a:spcPts val="600"/>
                </a:spcAft>
              </a:pPr>
              <a:r>
                <a:rPr lang="en-US" sz="1440" kern="1200">
                  <a:solidFill>
                    <a:schemeClr val="tx1"/>
                  </a:solidFill>
                  <a:latin typeface="+mn-lt"/>
                  <a:ea typeface="+mn-ea"/>
                  <a:cs typeface="+mn-cs"/>
                </a:rPr>
                <a:t>Context</a:t>
              </a:r>
              <a:endParaRPr lang="en-US"/>
            </a:p>
          </p:txBody>
        </p:sp>
        <p:sp>
          <p:nvSpPr>
            <p:cNvPr id="26" name="TextBox 25">
              <a:extLst>
                <a:ext uri="{FF2B5EF4-FFF2-40B4-BE49-F238E27FC236}">
                  <a16:creationId xmlns:a16="http://schemas.microsoft.com/office/drawing/2014/main" id="{3A8DA3F3-CAB2-0301-46E9-DCFDC448E0AF}"/>
                </a:ext>
              </a:extLst>
            </p:cNvPr>
            <p:cNvSpPr txBox="1"/>
            <p:nvPr/>
          </p:nvSpPr>
          <p:spPr>
            <a:xfrm>
              <a:off x="3827885" y="5671665"/>
              <a:ext cx="566928" cy="523220"/>
            </a:xfrm>
            <a:prstGeom prst="rect">
              <a:avLst/>
            </a:prstGeom>
            <a:noFill/>
          </p:spPr>
          <p:txBody>
            <a:bodyPr wrap="square">
              <a:spAutoFit/>
            </a:bodyPr>
            <a:lstStyle/>
            <a:p>
              <a:pPr algn="ctr" defTabSz="731520">
                <a:spcAft>
                  <a:spcPts val="600"/>
                </a:spcAft>
              </a:pPr>
              <a:r>
                <a:rPr lang="en-US" sz="2240" kern="1200">
                  <a:solidFill>
                    <a:schemeClr val="tx1"/>
                  </a:solidFill>
                  <a:latin typeface="+mn-lt"/>
                  <a:ea typeface="+mn-ea"/>
                  <a:cs typeface="+mn-cs"/>
                </a:rPr>
                <a:t>✅</a:t>
              </a:r>
              <a:endParaRPr lang="en-US" sz="2800"/>
            </a:p>
          </p:txBody>
        </p:sp>
        <p:sp>
          <p:nvSpPr>
            <p:cNvPr id="27" name="TextBox 26">
              <a:extLst>
                <a:ext uri="{FF2B5EF4-FFF2-40B4-BE49-F238E27FC236}">
                  <a16:creationId xmlns:a16="http://schemas.microsoft.com/office/drawing/2014/main" id="{62D5EDF1-5616-D9A5-F751-99E85D25775C}"/>
                </a:ext>
              </a:extLst>
            </p:cNvPr>
            <p:cNvSpPr txBox="1"/>
            <p:nvPr/>
          </p:nvSpPr>
          <p:spPr>
            <a:xfrm>
              <a:off x="5965658" y="5671665"/>
              <a:ext cx="566928" cy="523220"/>
            </a:xfrm>
            <a:prstGeom prst="rect">
              <a:avLst/>
            </a:prstGeom>
            <a:noFill/>
          </p:spPr>
          <p:txBody>
            <a:bodyPr wrap="square">
              <a:spAutoFit/>
            </a:bodyPr>
            <a:lstStyle/>
            <a:p>
              <a:pPr algn="ctr" defTabSz="731520">
                <a:spcAft>
                  <a:spcPts val="600"/>
                </a:spcAft>
              </a:pPr>
              <a:r>
                <a:rPr lang="en-US" sz="2240" kern="1200">
                  <a:solidFill>
                    <a:schemeClr val="tx1"/>
                  </a:solidFill>
                  <a:latin typeface="+mn-lt"/>
                  <a:ea typeface="+mn-ea"/>
                  <a:cs typeface="+mn-cs"/>
                </a:rPr>
                <a:t>✅</a:t>
              </a:r>
              <a:endParaRPr lang="en-US" sz="2800"/>
            </a:p>
          </p:txBody>
        </p:sp>
        <p:sp>
          <p:nvSpPr>
            <p:cNvPr id="28" name="TextBox 27">
              <a:extLst>
                <a:ext uri="{FF2B5EF4-FFF2-40B4-BE49-F238E27FC236}">
                  <a16:creationId xmlns:a16="http://schemas.microsoft.com/office/drawing/2014/main" id="{552F6ABD-90C3-0357-7813-33DC430ED550}"/>
                </a:ext>
              </a:extLst>
            </p:cNvPr>
            <p:cNvSpPr txBox="1"/>
            <p:nvPr/>
          </p:nvSpPr>
          <p:spPr>
            <a:xfrm>
              <a:off x="8021324" y="5663146"/>
              <a:ext cx="566928" cy="523220"/>
            </a:xfrm>
            <a:prstGeom prst="rect">
              <a:avLst/>
            </a:prstGeom>
            <a:noFill/>
          </p:spPr>
          <p:txBody>
            <a:bodyPr wrap="square">
              <a:spAutoFit/>
            </a:bodyPr>
            <a:lstStyle/>
            <a:p>
              <a:pPr algn="ctr" defTabSz="731520">
                <a:spcAft>
                  <a:spcPts val="600"/>
                </a:spcAft>
              </a:pPr>
              <a:r>
                <a:rPr lang="en-US" sz="2240" kern="1200">
                  <a:solidFill>
                    <a:schemeClr val="tx1"/>
                  </a:solidFill>
                  <a:latin typeface="+mn-lt"/>
                  <a:ea typeface="+mn-ea"/>
                  <a:cs typeface="+mn-cs"/>
                </a:rPr>
                <a:t>✅</a:t>
              </a:r>
              <a:endParaRPr lang="en-US" sz="2800"/>
            </a:p>
          </p:txBody>
        </p:sp>
        <p:sp>
          <p:nvSpPr>
            <p:cNvPr id="29" name="Rectangle 28">
              <a:extLst>
                <a:ext uri="{FF2B5EF4-FFF2-40B4-BE49-F238E27FC236}">
                  <a16:creationId xmlns:a16="http://schemas.microsoft.com/office/drawing/2014/main" id="{1C01C090-8B1D-3862-964B-9C3062F70841}"/>
                </a:ext>
              </a:extLst>
            </p:cNvPr>
            <p:cNvSpPr/>
            <p:nvPr/>
          </p:nvSpPr>
          <p:spPr>
            <a:xfrm>
              <a:off x="9497683" y="5585632"/>
              <a:ext cx="1768415" cy="5232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731520">
                <a:spcAft>
                  <a:spcPts val="600"/>
                </a:spcAft>
              </a:pPr>
              <a:r>
                <a:rPr lang="en-US" sz="2240" kern="1200">
                  <a:solidFill>
                    <a:schemeClr val="lt1"/>
                  </a:solidFill>
                  <a:latin typeface="+mn-lt"/>
                  <a:ea typeface="+mn-ea"/>
                  <a:cs typeface="+mn-cs"/>
                </a:rPr>
                <a:t>❌</a:t>
              </a:r>
              <a:endParaRPr lang="en-US" sz="2800"/>
            </a:p>
          </p:txBody>
        </p:sp>
      </p:grpSp>
    </p:spTree>
    <p:extLst>
      <p:ext uri="{BB962C8B-B14F-4D97-AF65-F5344CB8AC3E}">
        <p14:creationId xmlns:p14="http://schemas.microsoft.com/office/powerpoint/2010/main" val="3767360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16152D-6193-3DC6-F69D-A2BBF92F19FD}"/>
              </a:ext>
            </a:extLst>
          </p:cNvPr>
          <p:cNvSpPr/>
          <p:nvPr/>
        </p:nvSpPr>
        <p:spPr>
          <a:xfrm>
            <a:off x="962479" y="1975104"/>
            <a:ext cx="1104066" cy="184708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t>Limit</a:t>
            </a:r>
          </a:p>
          <a:p>
            <a:pPr algn="ctr"/>
            <a:r>
              <a:rPr lang="en-US" sz="2400" dirty="0"/>
              <a:t>4K</a:t>
            </a:r>
          </a:p>
          <a:p>
            <a:pPr algn="ctr"/>
            <a:r>
              <a:rPr lang="en-US" sz="2400" dirty="0"/>
              <a:t>Token</a:t>
            </a:r>
          </a:p>
        </p:txBody>
      </p:sp>
      <p:sp>
        <p:nvSpPr>
          <p:cNvPr id="3" name="Rectangle 2">
            <a:extLst>
              <a:ext uri="{FF2B5EF4-FFF2-40B4-BE49-F238E27FC236}">
                <a16:creationId xmlns:a16="http://schemas.microsoft.com/office/drawing/2014/main" id="{D92A4474-8240-2237-E0B2-083E5376BF89}"/>
              </a:ext>
            </a:extLst>
          </p:cNvPr>
          <p:cNvSpPr/>
          <p:nvPr/>
        </p:nvSpPr>
        <p:spPr>
          <a:xfrm>
            <a:off x="2227401" y="1999488"/>
            <a:ext cx="1104066" cy="87172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Your doc(s)</a:t>
            </a:r>
          </a:p>
          <a:p>
            <a:pPr algn="ctr"/>
            <a:r>
              <a:rPr lang="en-US" sz="1600" dirty="0"/>
              <a:t>2k tokens</a:t>
            </a:r>
          </a:p>
        </p:txBody>
      </p:sp>
      <p:sp>
        <p:nvSpPr>
          <p:cNvPr id="6" name="Rectangle 5">
            <a:extLst>
              <a:ext uri="{FF2B5EF4-FFF2-40B4-BE49-F238E27FC236}">
                <a16:creationId xmlns:a16="http://schemas.microsoft.com/office/drawing/2014/main" id="{890C240F-A68B-3C6B-53B6-48FF4ED594FE}"/>
              </a:ext>
            </a:extLst>
          </p:cNvPr>
          <p:cNvSpPr/>
          <p:nvPr/>
        </p:nvSpPr>
        <p:spPr>
          <a:xfrm>
            <a:off x="4309185" y="1999488"/>
            <a:ext cx="1104066" cy="105460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(instructions + context)</a:t>
            </a:r>
          </a:p>
        </p:txBody>
      </p:sp>
      <p:sp>
        <p:nvSpPr>
          <p:cNvPr id="8" name="Rectangle 7">
            <a:extLst>
              <a:ext uri="{FF2B5EF4-FFF2-40B4-BE49-F238E27FC236}">
                <a16:creationId xmlns:a16="http://schemas.microsoft.com/office/drawing/2014/main" id="{9D26BC98-FD13-03C0-2724-4584D2D89B0B}"/>
              </a:ext>
            </a:extLst>
          </p:cNvPr>
          <p:cNvSpPr/>
          <p:nvPr/>
        </p:nvSpPr>
        <p:spPr>
          <a:xfrm>
            <a:off x="4309185" y="3054096"/>
            <a:ext cx="1104066" cy="76809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 Response</a:t>
            </a:r>
          </a:p>
        </p:txBody>
      </p:sp>
      <p:sp>
        <p:nvSpPr>
          <p:cNvPr id="10" name="TextBox 9">
            <a:extLst>
              <a:ext uri="{FF2B5EF4-FFF2-40B4-BE49-F238E27FC236}">
                <a16:creationId xmlns:a16="http://schemas.microsoft.com/office/drawing/2014/main" id="{F9BC3B1E-18C8-22F1-EDB4-8FDDF48928AE}"/>
              </a:ext>
            </a:extLst>
          </p:cNvPr>
          <p:cNvSpPr txBox="1"/>
          <p:nvPr/>
        </p:nvSpPr>
        <p:spPr>
          <a:xfrm>
            <a:off x="4577754" y="3847094"/>
            <a:ext cx="566928" cy="523220"/>
          </a:xfrm>
          <a:prstGeom prst="rect">
            <a:avLst/>
          </a:prstGeom>
          <a:noFill/>
        </p:spPr>
        <p:txBody>
          <a:bodyPr wrap="square">
            <a:spAutoFit/>
          </a:bodyPr>
          <a:lstStyle/>
          <a:p>
            <a:pPr algn="ctr"/>
            <a:r>
              <a:rPr lang="en-US" sz="2800" dirty="0"/>
              <a:t>✅</a:t>
            </a:r>
          </a:p>
        </p:txBody>
      </p:sp>
      <p:sp>
        <p:nvSpPr>
          <p:cNvPr id="11" name="TextBox 10">
            <a:extLst>
              <a:ext uri="{FF2B5EF4-FFF2-40B4-BE49-F238E27FC236}">
                <a16:creationId xmlns:a16="http://schemas.microsoft.com/office/drawing/2014/main" id="{C3CA0905-2662-F1B5-C7C1-DB07BE4F38D6}"/>
              </a:ext>
            </a:extLst>
          </p:cNvPr>
          <p:cNvSpPr txBox="1"/>
          <p:nvPr/>
        </p:nvSpPr>
        <p:spPr>
          <a:xfrm>
            <a:off x="962479" y="1326490"/>
            <a:ext cx="1104066" cy="646331"/>
          </a:xfrm>
          <a:prstGeom prst="rect">
            <a:avLst/>
          </a:prstGeom>
          <a:noFill/>
        </p:spPr>
        <p:txBody>
          <a:bodyPr wrap="square">
            <a:spAutoFit/>
          </a:bodyPr>
          <a:lstStyle/>
          <a:p>
            <a:pPr algn="ctr"/>
            <a:r>
              <a:rPr lang="en-US" sz="1800" dirty="0"/>
              <a:t>LLM</a:t>
            </a:r>
          </a:p>
          <a:p>
            <a:pPr algn="ctr"/>
            <a:endParaRPr lang="en-US" dirty="0"/>
          </a:p>
        </p:txBody>
      </p:sp>
      <p:sp>
        <p:nvSpPr>
          <p:cNvPr id="12" name="TextBox 11">
            <a:extLst>
              <a:ext uri="{FF2B5EF4-FFF2-40B4-BE49-F238E27FC236}">
                <a16:creationId xmlns:a16="http://schemas.microsoft.com/office/drawing/2014/main" id="{7DFF813F-12D1-FB40-A4B4-F9E4E10DF702}"/>
              </a:ext>
            </a:extLst>
          </p:cNvPr>
          <p:cNvSpPr txBox="1"/>
          <p:nvPr/>
        </p:nvSpPr>
        <p:spPr>
          <a:xfrm>
            <a:off x="4327474" y="1326489"/>
            <a:ext cx="1104066" cy="646331"/>
          </a:xfrm>
          <a:prstGeom prst="rect">
            <a:avLst/>
          </a:prstGeom>
          <a:noFill/>
        </p:spPr>
        <p:txBody>
          <a:bodyPr wrap="square">
            <a:spAutoFit/>
          </a:bodyPr>
          <a:lstStyle/>
          <a:p>
            <a:pPr algn="ctr"/>
            <a:r>
              <a:rPr lang="en-US" sz="1800" dirty="0"/>
              <a:t>LLM</a:t>
            </a:r>
          </a:p>
          <a:p>
            <a:pPr algn="ctr"/>
            <a:endParaRPr lang="en-US" dirty="0"/>
          </a:p>
        </p:txBody>
      </p:sp>
      <p:pic>
        <p:nvPicPr>
          <p:cNvPr id="13" name="Graphic 12" descr="Paper with solid fill">
            <a:extLst>
              <a:ext uri="{FF2B5EF4-FFF2-40B4-BE49-F238E27FC236}">
                <a16:creationId xmlns:a16="http://schemas.microsoft.com/office/drawing/2014/main" id="{E6BCB383-BC0D-F196-AF00-FFE92E2D00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843" y="1237147"/>
            <a:ext cx="625181" cy="625181"/>
          </a:xfrm>
          <a:prstGeom prst="rect">
            <a:avLst/>
          </a:prstGeom>
        </p:spPr>
      </p:pic>
      <p:sp>
        <p:nvSpPr>
          <p:cNvPr id="14" name="TextBox 13">
            <a:extLst>
              <a:ext uri="{FF2B5EF4-FFF2-40B4-BE49-F238E27FC236}">
                <a16:creationId xmlns:a16="http://schemas.microsoft.com/office/drawing/2014/main" id="{C3E69B9C-32D9-53F4-C8D4-7AD77C1BA764}"/>
              </a:ext>
            </a:extLst>
          </p:cNvPr>
          <p:cNvSpPr txBox="1"/>
          <p:nvPr/>
        </p:nvSpPr>
        <p:spPr>
          <a:xfrm>
            <a:off x="3412654" y="2407765"/>
            <a:ext cx="815343" cy="1292662"/>
          </a:xfrm>
          <a:prstGeom prst="rect">
            <a:avLst/>
          </a:prstGeom>
          <a:noFill/>
        </p:spPr>
        <p:txBody>
          <a:bodyPr wrap="square">
            <a:spAutoFit/>
          </a:bodyPr>
          <a:lstStyle/>
          <a:p>
            <a:pPr algn="ctr"/>
            <a:r>
              <a:rPr lang="en-US" sz="6000" dirty="0"/>
              <a:t>=</a:t>
            </a:r>
          </a:p>
          <a:p>
            <a:pPr algn="ctr"/>
            <a:endParaRPr lang="en-US" dirty="0"/>
          </a:p>
        </p:txBody>
      </p:sp>
      <p:sp>
        <p:nvSpPr>
          <p:cNvPr id="15" name="TextBox 14">
            <a:extLst>
              <a:ext uri="{FF2B5EF4-FFF2-40B4-BE49-F238E27FC236}">
                <a16:creationId xmlns:a16="http://schemas.microsoft.com/office/drawing/2014/main" id="{24B27A11-4580-38FB-B4D1-1406BFA1D32F}"/>
              </a:ext>
            </a:extLst>
          </p:cNvPr>
          <p:cNvSpPr txBox="1"/>
          <p:nvPr/>
        </p:nvSpPr>
        <p:spPr>
          <a:xfrm>
            <a:off x="1700784" y="5738501"/>
            <a:ext cx="3712467" cy="369332"/>
          </a:xfrm>
          <a:prstGeom prst="rect">
            <a:avLst/>
          </a:prstGeom>
          <a:noFill/>
        </p:spPr>
        <p:txBody>
          <a:bodyPr wrap="square">
            <a:spAutoFit/>
          </a:bodyPr>
          <a:lstStyle/>
          <a:p>
            <a:pPr algn="ctr"/>
            <a:r>
              <a:rPr lang="en-US" sz="1800" dirty="0"/>
              <a:t>Documents Under Limit</a:t>
            </a:r>
          </a:p>
        </p:txBody>
      </p:sp>
      <p:sp>
        <p:nvSpPr>
          <p:cNvPr id="16" name="TextBox 15">
            <a:extLst>
              <a:ext uri="{FF2B5EF4-FFF2-40B4-BE49-F238E27FC236}">
                <a16:creationId xmlns:a16="http://schemas.microsoft.com/office/drawing/2014/main" id="{6265F536-82D1-D19A-E663-41C7FB4DE6AF}"/>
              </a:ext>
            </a:extLst>
          </p:cNvPr>
          <p:cNvSpPr txBox="1"/>
          <p:nvPr/>
        </p:nvSpPr>
        <p:spPr>
          <a:xfrm>
            <a:off x="7144830" y="5738501"/>
            <a:ext cx="3712467" cy="369332"/>
          </a:xfrm>
          <a:prstGeom prst="rect">
            <a:avLst/>
          </a:prstGeom>
          <a:noFill/>
        </p:spPr>
        <p:txBody>
          <a:bodyPr wrap="square">
            <a:spAutoFit/>
          </a:bodyPr>
          <a:lstStyle/>
          <a:p>
            <a:pPr algn="ctr"/>
            <a:r>
              <a:rPr lang="en-US" sz="1800" dirty="0"/>
              <a:t>Documents Over Limit</a:t>
            </a:r>
          </a:p>
        </p:txBody>
      </p:sp>
      <p:sp>
        <p:nvSpPr>
          <p:cNvPr id="17" name="Rectangle 16">
            <a:extLst>
              <a:ext uri="{FF2B5EF4-FFF2-40B4-BE49-F238E27FC236}">
                <a16:creationId xmlns:a16="http://schemas.microsoft.com/office/drawing/2014/main" id="{6FC54470-A371-07F3-1280-4DAD4FE00748}"/>
              </a:ext>
            </a:extLst>
          </p:cNvPr>
          <p:cNvSpPr/>
          <p:nvPr/>
        </p:nvSpPr>
        <p:spPr>
          <a:xfrm>
            <a:off x="9690057" y="1999488"/>
            <a:ext cx="1104066" cy="365150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(instructions + context)</a:t>
            </a:r>
          </a:p>
        </p:txBody>
      </p:sp>
      <p:sp>
        <p:nvSpPr>
          <p:cNvPr id="19" name="Rectangle 18">
            <a:extLst>
              <a:ext uri="{FF2B5EF4-FFF2-40B4-BE49-F238E27FC236}">
                <a16:creationId xmlns:a16="http://schemas.microsoft.com/office/drawing/2014/main" id="{02A97A6A-3EA5-A76D-B627-05392B2C3294}"/>
              </a:ext>
            </a:extLst>
          </p:cNvPr>
          <p:cNvSpPr/>
          <p:nvPr/>
        </p:nvSpPr>
        <p:spPr>
          <a:xfrm>
            <a:off x="7756469" y="1999487"/>
            <a:ext cx="1104066" cy="3651503"/>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Your doc(s)</a:t>
            </a:r>
          </a:p>
          <a:p>
            <a:pPr algn="ctr"/>
            <a:r>
              <a:rPr lang="en-US" sz="1600" dirty="0"/>
              <a:t>8k tokens</a:t>
            </a:r>
          </a:p>
        </p:txBody>
      </p:sp>
      <p:pic>
        <p:nvPicPr>
          <p:cNvPr id="20" name="Graphic 19" descr="Paper with solid fill">
            <a:extLst>
              <a:ext uri="{FF2B5EF4-FFF2-40B4-BE49-F238E27FC236}">
                <a16:creationId xmlns:a16="http://schemas.microsoft.com/office/drawing/2014/main" id="{8F5025BB-FE6D-E0A0-D2C3-73EAEB3ACE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5911" y="1237147"/>
            <a:ext cx="625181" cy="625181"/>
          </a:xfrm>
          <a:prstGeom prst="rect">
            <a:avLst/>
          </a:prstGeom>
        </p:spPr>
      </p:pic>
      <p:sp>
        <p:nvSpPr>
          <p:cNvPr id="21" name="Rectangle 20">
            <a:extLst>
              <a:ext uri="{FF2B5EF4-FFF2-40B4-BE49-F238E27FC236}">
                <a16:creationId xmlns:a16="http://schemas.microsoft.com/office/drawing/2014/main" id="{7445CC7F-4E72-D825-92F7-87EAE6B9B794}"/>
              </a:ext>
            </a:extLst>
          </p:cNvPr>
          <p:cNvSpPr/>
          <p:nvPr/>
        </p:nvSpPr>
        <p:spPr>
          <a:xfrm>
            <a:off x="6470637" y="1999487"/>
            <a:ext cx="1104066" cy="184708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t>Limit</a:t>
            </a:r>
          </a:p>
          <a:p>
            <a:pPr algn="ctr"/>
            <a:r>
              <a:rPr lang="en-US" sz="2400" dirty="0"/>
              <a:t>4K</a:t>
            </a:r>
          </a:p>
          <a:p>
            <a:pPr algn="ctr"/>
            <a:r>
              <a:rPr lang="en-US" sz="2400" dirty="0"/>
              <a:t>Token</a:t>
            </a:r>
          </a:p>
        </p:txBody>
      </p:sp>
      <p:sp>
        <p:nvSpPr>
          <p:cNvPr id="22" name="TextBox 21">
            <a:extLst>
              <a:ext uri="{FF2B5EF4-FFF2-40B4-BE49-F238E27FC236}">
                <a16:creationId xmlns:a16="http://schemas.microsoft.com/office/drawing/2014/main" id="{FE445465-7C76-909E-14FF-0BED5D07BB0B}"/>
              </a:ext>
            </a:extLst>
          </p:cNvPr>
          <p:cNvSpPr txBox="1"/>
          <p:nvPr/>
        </p:nvSpPr>
        <p:spPr>
          <a:xfrm>
            <a:off x="6470637" y="1353156"/>
            <a:ext cx="1104066" cy="646331"/>
          </a:xfrm>
          <a:prstGeom prst="rect">
            <a:avLst/>
          </a:prstGeom>
          <a:noFill/>
        </p:spPr>
        <p:txBody>
          <a:bodyPr wrap="square">
            <a:spAutoFit/>
          </a:bodyPr>
          <a:lstStyle/>
          <a:p>
            <a:pPr algn="ctr"/>
            <a:r>
              <a:rPr lang="en-US" sz="1800" dirty="0"/>
              <a:t>LLM</a:t>
            </a:r>
          </a:p>
          <a:p>
            <a:pPr algn="ctr"/>
            <a:endParaRPr lang="en-US" dirty="0"/>
          </a:p>
        </p:txBody>
      </p:sp>
      <p:sp>
        <p:nvSpPr>
          <p:cNvPr id="23" name="TextBox 22">
            <a:extLst>
              <a:ext uri="{FF2B5EF4-FFF2-40B4-BE49-F238E27FC236}">
                <a16:creationId xmlns:a16="http://schemas.microsoft.com/office/drawing/2014/main" id="{43B0CBFF-8F6A-9CC2-3DCD-82B86558E986}"/>
              </a:ext>
            </a:extLst>
          </p:cNvPr>
          <p:cNvSpPr txBox="1"/>
          <p:nvPr/>
        </p:nvSpPr>
        <p:spPr>
          <a:xfrm>
            <a:off x="9690057" y="1350874"/>
            <a:ext cx="1104066" cy="646331"/>
          </a:xfrm>
          <a:prstGeom prst="rect">
            <a:avLst/>
          </a:prstGeom>
          <a:noFill/>
        </p:spPr>
        <p:txBody>
          <a:bodyPr wrap="square">
            <a:spAutoFit/>
          </a:bodyPr>
          <a:lstStyle/>
          <a:p>
            <a:pPr algn="ctr"/>
            <a:r>
              <a:rPr lang="en-US" sz="1800" dirty="0"/>
              <a:t>LLM</a:t>
            </a:r>
          </a:p>
          <a:p>
            <a:pPr algn="ctr"/>
            <a:endParaRPr lang="en-US" dirty="0"/>
          </a:p>
        </p:txBody>
      </p:sp>
      <p:sp>
        <p:nvSpPr>
          <p:cNvPr id="25" name="Rectangle 24">
            <a:extLst>
              <a:ext uri="{FF2B5EF4-FFF2-40B4-BE49-F238E27FC236}">
                <a16:creationId xmlns:a16="http://schemas.microsoft.com/office/drawing/2014/main" id="{706AA8BF-E8BA-6067-47E8-12F32331ADEE}"/>
              </a:ext>
            </a:extLst>
          </p:cNvPr>
          <p:cNvSpPr/>
          <p:nvPr/>
        </p:nvSpPr>
        <p:spPr>
          <a:xfrm>
            <a:off x="7995911" y="381377"/>
            <a:ext cx="3357890" cy="646332"/>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t>Pros: </a:t>
            </a:r>
            <a:r>
              <a:rPr lang="en-US" sz="1600" dirty="0"/>
              <a:t>1 API Call, All data at once</a:t>
            </a:r>
          </a:p>
          <a:p>
            <a:pPr algn="ctr"/>
            <a:r>
              <a:rPr lang="en-US" sz="1600" b="1" dirty="0"/>
              <a:t>Cons: </a:t>
            </a:r>
            <a:r>
              <a:rPr lang="en-US" sz="1600" dirty="0"/>
              <a:t>Limited Context Length</a:t>
            </a:r>
            <a:endParaRPr lang="en-US" sz="1600" b="1" dirty="0"/>
          </a:p>
        </p:txBody>
      </p:sp>
      <p:sp>
        <p:nvSpPr>
          <p:cNvPr id="28" name="Title 27">
            <a:extLst>
              <a:ext uri="{FF2B5EF4-FFF2-40B4-BE49-F238E27FC236}">
                <a16:creationId xmlns:a16="http://schemas.microsoft.com/office/drawing/2014/main" id="{B95257BB-F961-FE53-C564-DAC5753B46DA}"/>
              </a:ext>
            </a:extLst>
          </p:cNvPr>
          <p:cNvSpPr>
            <a:spLocks noGrp="1"/>
          </p:cNvSpPr>
          <p:nvPr>
            <p:ph type="title"/>
          </p:nvPr>
        </p:nvSpPr>
        <p:spPr/>
        <p:txBody>
          <a:bodyPr/>
          <a:lstStyle/>
          <a:p>
            <a:br>
              <a:rPr lang="en-US" dirty="0"/>
            </a:br>
            <a:r>
              <a:rPr lang="en-US" b="1" dirty="0"/>
              <a:t>Summarizing: Stuffing</a:t>
            </a:r>
            <a:br>
              <a:rPr lang="en-US" dirty="0"/>
            </a:br>
            <a:endParaRPr lang="en-US" dirty="0"/>
          </a:p>
        </p:txBody>
      </p:sp>
      <p:sp>
        <p:nvSpPr>
          <p:cNvPr id="30" name="TextBox 29">
            <a:extLst>
              <a:ext uri="{FF2B5EF4-FFF2-40B4-BE49-F238E27FC236}">
                <a16:creationId xmlns:a16="http://schemas.microsoft.com/office/drawing/2014/main" id="{C2FFC157-BD84-18B5-D050-FE1CAC5119B1}"/>
              </a:ext>
            </a:extLst>
          </p:cNvPr>
          <p:cNvSpPr txBox="1"/>
          <p:nvPr/>
        </p:nvSpPr>
        <p:spPr>
          <a:xfrm>
            <a:off x="9987277" y="4582057"/>
            <a:ext cx="509625" cy="523220"/>
          </a:xfrm>
          <a:prstGeom prst="rect">
            <a:avLst/>
          </a:prstGeom>
          <a:noFill/>
        </p:spPr>
        <p:txBody>
          <a:bodyPr wrap="square">
            <a:spAutoFit/>
          </a:bodyPr>
          <a:lstStyle/>
          <a:p>
            <a:pPr algn="ctr"/>
            <a:r>
              <a:rPr lang="en-US" sz="2800" dirty="0"/>
              <a:t>❌</a:t>
            </a:r>
          </a:p>
        </p:txBody>
      </p:sp>
    </p:spTree>
    <p:extLst>
      <p:ext uri="{BB962C8B-B14F-4D97-AF65-F5344CB8AC3E}">
        <p14:creationId xmlns:p14="http://schemas.microsoft.com/office/powerpoint/2010/main" val="2198765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C30785-7D52-07A3-9F55-DE56F877AE69}"/>
              </a:ext>
            </a:extLst>
          </p:cNvPr>
          <p:cNvSpPr/>
          <p:nvPr/>
        </p:nvSpPr>
        <p:spPr>
          <a:xfrm>
            <a:off x="3671230" y="2234183"/>
            <a:ext cx="1104066" cy="344933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dirty="0"/>
          </a:p>
          <a:p>
            <a:pPr algn="ctr"/>
            <a:r>
              <a:rPr lang="en-US" sz="1600" dirty="0"/>
              <a:t>Your doc(s)</a:t>
            </a:r>
          </a:p>
          <a:p>
            <a:pPr algn="ctr"/>
            <a:r>
              <a:rPr lang="en-US" sz="1600" dirty="0"/>
              <a:t>8k tokens</a:t>
            </a:r>
          </a:p>
        </p:txBody>
      </p:sp>
      <p:pic>
        <p:nvPicPr>
          <p:cNvPr id="3" name="Graphic 2" descr="Paper with solid fill">
            <a:extLst>
              <a:ext uri="{FF2B5EF4-FFF2-40B4-BE49-F238E27FC236}">
                <a16:creationId xmlns:a16="http://schemas.microsoft.com/office/drawing/2014/main" id="{8F9DA36A-14FB-EDCC-1CFD-F5869916BF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399" y="1474891"/>
            <a:ext cx="625181" cy="625181"/>
          </a:xfrm>
          <a:prstGeom prst="rect">
            <a:avLst/>
          </a:prstGeom>
        </p:spPr>
      </p:pic>
      <p:sp>
        <p:nvSpPr>
          <p:cNvPr id="4" name="Rectangle 3">
            <a:extLst>
              <a:ext uri="{FF2B5EF4-FFF2-40B4-BE49-F238E27FC236}">
                <a16:creationId xmlns:a16="http://schemas.microsoft.com/office/drawing/2014/main" id="{36796CE0-45D4-62E7-784F-054510EC47F8}"/>
              </a:ext>
            </a:extLst>
          </p:cNvPr>
          <p:cNvSpPr/>
          <p:nvPr/>
        </p:nvSpPr>
        <p:spPr>
          <a:xfrm>
            <a:off x="2374125" y="2237231"/>
            <a:ext cx="1104066" cy="184708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t>Limit</a:t>
            </a:r>
          </a:p>
          <a:p>
            <a:pPr algn="ctr"/>
            <a:r>
              <a:rPr lang="en-US" sz="2400" dirty="0"/>
              <a:t>4K</a:t>
            </a:r>
          </a:p>
          <a:p>
            <a:pPr algn="ctr"/>
            <a:r>
              <a:rPr lang="en-US" sz="2400" dirty="0"/>
              <a:t>Token</a:t>
            </a:r>
          </a:p>
        </p:txBody>
      </p:sp>
      <p:sp>
        <p:nvSpPr>
          <p:cNvPr id="6" name="TextBox 5">
            <a:extLst>
              <a:ext uri="{FF2B5EF4-FFF2-40B4-BE49-F238E27FC236}">
                <a16:creationId xmlns:a16="http://schemas.microsoft.com/office/drawing/2014/main" id="{FEC1854F-517F-7263-5440-CD265DD46EA9}"/>
              </a:ext>
            </a:extLst>
          </p:cNvPr>
          <p:cNvSpPr txBox="1"/>
          <p:nvPr/>
        </p:nvSpPr>
        <p:spPr>
          <a:xfrm>
            <a:off x="2374125" y="1590900"/>
            <a:ext cx="1104066" cy="646331"/>
          </a:xfrm>
          <a:prstGeom prst="rect">
            <a:avLst/>
          </a:prstGeom>
          <a:noFill/>
        </p:spPr>
        <p:txBody>
          <a:bodyPr wrap="square">
            <a:spAutoFit/>
          </a:bodyPr>
          <a:lstStyle/>
          <a:p>
            <a:pPr algn="ctr"/>
            <a:r>
              <a:rPr lang="en-US" sz="1800" dirty="0"/>
              <a:t>LLM</a:t>
            </a:r>
          </a:p>
          <a:p>
            <a:pPr algn="ctr"/>
            <a:endParaRPr lang="en-US" dirty="0"/>
          </a:p>
        </p:txBody>
      </p:sp>
      <p:cxnSp>
        <p:nvCxnSpPr>
          <p:cNvPr id="7" name="Straight Connector 6">
            <a:extLst>
              <a:ext uri="{FF2B5EF4-FFF2-40B4-BE49-F238E27FC236}">
                <a16:creationId xmlns:a16="http://schemas.microsoft.com/office/drawing/2014/main" id="{F3ADCF95-5A1A-C8D7-F0B8-F43A2E1AAB9C}"/>
              </a:ext>
            </a:extLst>
          </p:cNvPr>
          <p:cNvCxnSpPr>
            <a:cxnSpLocks/>
          </p:cNvCxnSpPr>
          <p:nvPr/>
        </p:nvCxnSpPr>
        <p:spPr>
          <a:xfrm>
            <a:off x="3659957" y="2239273"/>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83A34E35-F739-E695-EA7F-DE640D4B0EFF}"/>
              </a:ext>
            </a:extLst>
          </p:cNvPr>
          <p:cNvCxnSpPr>
            <a:cxnSpLocks/>
          </p:cNvCxnSpPr>
          <p:nvPr/>
        </p:nvCxnSpPr>
        <p:spPr>
          <a:xfrm>
            <a:off x="3659956" y="3120144"/>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92B4D921-50B2-00D7-5F30-416D5803F6E2}"/>
              </a:ext>
            </a:extLst>
          </p:cNvPr>
          <p:cNvCxnSpPr>
            <a:cxnSpLocks/>
          </p:cNvCxnSpPr>
          <p:nvPr/>
        </p:nvCxnSpPr>
        <p:spPr>
          <a:xfrm>
            <a:off x="3659955" y="3940056"/>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5A88ED17-4803-A801-E6DD-8DC5597299CF}"/>
              </a:ext>
            </a:extLst>
          </p:cNvPr>
          <p:cNvCxnSpPr>
            <a:cxnSpLocks/>
          </p:cNvCxnSpPr>
          <p:nvPr/>
        </p:nvCxnSpPr>
        <p:spPr>
          <a:xfrm>
            <a:off x="3659954" y="4842264"/>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61C8A90A-36E5-95D8-9412-D85A88596FF0}"/>
              </a:ext>
            </a:extLst>
          </p:cNvPr>
          <p:cNvCxnSpPr>
            <a:cxnSpLocks/>
          </p:cNvCxnSpPr>
          <p:nvPr/>
        </p:nvCxnSpPr>
        <p:spPr>
          <a:xfrm>
            <a:off x="3671230" y="5683512"/>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E5DE1DB7-0225-EEF5-FAFF-B9A86505E62D}"/>
              </a:ext>
            </a:extLst>
          </p:cNvPr>
          <p:cNvSpPr/>
          <p:nvPr/>
        </p:nvSpPr>
        <p:spPr>
          <a:xfrm>
            <a:off x="5520368" y="2234183"/>
            <a:ext cx="1104066" cy="8859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(instructions + context)</a:t>
            </a:r>
          </a:p>
        </p:txBody>
      </p:sp>
      <p:sp>
        <p:nvSpPr>
          <p:cNvPr id="13" name="Rectangle 12">
            <a:extLst>
              <a:ext uri="{FF2B5EF4-FFF2-40B4-BE49-F238E27FC236}">
                <a16:creationId xmlns:a16="http://schemas.microsoft.com/office/drawing/2014/main" id="{274B5F2D-BDCB-9478-5F18-96D613BC6619}"/>
              </a:ext>
            </a:extLst>
          </p:cNvPr>
          <p:cNvSpPr/>
          <p:nvPr/>
        </p:nvSpPr>
        <p:spPr>
          <a:xfrm>
            <a:off x="5520368" y="3107950"/>
            <a:ext cx="1104066" cy="8859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(instructions + context)</a:t>
            </a:r>
          </a:p>
        </p:txBody>
      </p:sp>
      <p:sp>
        <p:nvSpPr>
          <p:cNvPr id="14" name="Rectangle 13">
            <a:extLst>
              <a:ext uri="{FF2B5EF4-FFF2-40B4-BE49-F238E27FC236}">
                <a16:creationId xmlns:a16="http://schemas.microsoft.com/office/drawing/2014/main" id="{50BB4FD1-7C3B-0374-CAA7-9A3D24F5009F}"/>
              </a:ext>
            </a:extLst>
          </p:cNvPr>
          <p:cNvSpPr/>
          <p:nvPr/>
        </p:nvSpPr>
        <p:spPr>
          <a:xfrm>
            <a:off x="5520368" y="3988828"/>
            <a:ext cx="1104066" cy="8859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(instructions + context)</a:t>
            </a:r>
          </a:p>
        </p:txBody>
      </p:sp>
      <p:sp>
        <p:nvSpPr>
          <p:cNvPr id="15" name="Rectangle 14">
            <a:extLst>
              <a:ext uri="{FF2B5EF4-FFF2-40B4-BE49-F238E27FC236}">
                <a16:creationId xmlns:a16="http://schemas.microsoft.com/office/drawing/2014/main" id="{6735615F-F9C8-A19C-5AB9-1F216EEC7A8A}"/>
              </a:ext>
            </a:extLst>
          </p:cNvPr>
          <p:cNvSpPr/>
          <p:nvPr/>
        </p:nvSpPr>
        <p:spPr>
          <a:xfrm>
            <a:off x="5520368" y="4842264"/>
            <a:ext cx="1104066" cy="8859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(instructions + context)</a:t>
            </a:r>
          </a:p>
        </p:txBody>
      </p:sp>
      <p:cxnSp>
        <p:nvCxnSpPr>
          <p:cNvPr id="17" name="Straight Arrow Connector 16">
            <a:extLst>
              <a:ext uri="{FF2B5EF4-FFF2-40B4-BE49-F238E27FC236}">
                <a16:creationId xmlns:a16="http://schemas.microsoft.com/office/drawing/2014/main" id="{842B351D-E4FD-4F12-F941-4B9B97D2822D}"/>
              </a:ext>
            </a:extLst>
          </p:cNvPr>
          <p:cNvCxnSpPr/>
          <p:nvPr/>
        </p:nvCxnSpPr>
        <p:spPr>
          <a:xfrm>
            <a:off x="6748272" y="2677161"/>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8BB23B-E91B-1E4A-4273-7634403AA7F4}"/>
              </a:ext>
            </a:extLst>
          </p:cNvPr>
          <p:cNvCxnSpPr/>
          <p:nvPr/>
        </p:nvCxnSpPr>
        <p:spPr>
          <a:xfrm>
            <a:off x="6748272" y="3550928"/>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C6FA9E-A6A9-50B8-F848-8D190D06C27D}"/>
              </a:ext>
            </a:extLst>
          </p:cNvPr>
          <p:cNvCxnSpPr/>
          <p:nvPr/>
        </p:nvCxnSpPr>
        <p:spPr>
          <a:xfrm>
            <a:off x="6748272" y="4422662"/>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B7A272-E2E5-7FA3-E361-87F4E9CE1336}"/>
              </a:ext>
            </a:extLst>
          </p:cNvPr>
          <p:cNvCxnSpPr/>
          <p:nvPr/>
        </p:nvCxnSpPr>
        <p:spPr>
          <a:xfrm>
            <a:off x="6748272" y="5285242"/>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1" name="Right Brace 20">
            <a:extLst>
              <a:ext uri="{FF2B5EF4-FFF2-40B4-BE49-F238E27FC236}">
                <a16:creationId xmlns:a16="http://schemas.microsoft.com/office/drawing/2014/main" id="{48B11699-81E8-2087-185A-9B6B022DCD63}"/>
              </a:ext>
            </a:extLst>
          </p:cNvPr>
          <p:cNvSpPr/>
          <p:nvPr/>
        </p:nvSpPr>
        <p:spPr>
          <a:xfrm>
            <a:off x="8394192" y="2677161"/>
            <a:ext cx="210312" cy="2608074"/>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A7F77001-24EA-E930-1D8B-1291C703461C}"/>
              </a:ext>
            </a:extLst>
          </p:cNvPr>
          <p:cNvSpPr/>
          <p:nvPr/>
        </p:nvSpPr>
        <p:spPr>
          <a:xfrm>
            <a:off x="7164494" y="2355598"/>
            <a:ext cx="1104066" cy="643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 #1</a:t>
            </a:r>
          </a:p>
        </p:txBody>
      </p:sp>
      <p:sp>
        <p:nvSpPr>
          <p:cNvPr id="23" name="Rectangle 22">
            <a:extLst>
              <a:ext uri="{FF2B5EF4-FFF2-40B4-BE49-F238E27FC236}">
                <a16:creationId xmlns:a16="http://schemas.microsoft.com/office/drawing/2014/main" id="{364C14FE-495D-D5A3-312D-9F01B23CE517}"/>
              </a:ext>
            </a:extLst>
          </p:cNvPr>
          <p:cNvSpPr/>
          <p:nvPr/>
        </p:nvSpPr>
        <p:spPr>
          <a:xfrm>
            <a:off x="7183006" y="3229365"/>
            <a:ext cx="1104066" cy="643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 #2</a:t>
            </a:r>
          </a:p>
        </p:txBody>
      </p:sp>
      <p:sp>
        <p:nvSpPr>
          <p:cNvPr id="24" name="Rectangle 23">
            <a:extLst>
              <a:ext uri="{FF2B5EF4-FFF2-40B4-BE49-F238E27FC236}">
                <a16:creationId xmlns:a16="http://schemas.microsoft.com/office/drawing/2014/main" id="{C6666A49-FBA5-2DFE-013F-D6290DA699D2}"/>
              </a:ext>
            </a:extLst>
          </p:cNvPr>
          <p:cNvSpPr/>
          <p:nvPr/>
        </p:nvSpPr>
        <p:spPr>
          <a:xfrm>
            <a:off x="7174647" y="4108550"/>
            <a:ext cx="1104066" cy="643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 #3</a:t>
            </a:r>
          </a:p>
        </p:txBody>
      </p:sp>
      <p:sp>
        <p:nvSpPr>
          <p:cNvPr id="25" name="Rectangle 24">
            <a:extLst>
              <a:ext uri="{FF2B5EF4-FFF2-40B4-BE49-F238E27FC236}">
                <a16:creationId xmlns:a16="http://schemas.microsoft.com/office/drawing/2014/main" id="{F781A5D1-03B1-BCEF-8B21-DDAA1C892A48}"/>
              </a:ext>
            </a:extLst>
          </p:cNvPr>
          <p:cNvSpPr/>
          <p:nvPr/>
        </p:nvSpPr>
        <p:spPr>
          <a:xfrm>
            <a:off x="7183006" y="4982317"/>
            <a:ext cx="1104066" cy="643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 #4</a:t>
            </a:r>
          </a:p>
        </p:txBody>
      </p:sp>
      <p:sp>
        <p:nvSpPr>
          <p:cNvPr id="26" name="TextBox 25">
            <a:extLst>
              <a:ext uri="{FF2B5EF4-FFF2-40B4-BE49-F238E27FC236}">
                <a16:creationId xmlns:a16="http://schemas.microsoft.com/office/drawing/2014/main" id="{9D945186-A25B-8B3B-C3ED-E2D93B1D1C38}"/>
              </a:ext>
            </a:extLst>
          </p:cNvPr>
          <p:cNvSpPr txBox="1"/>
          <p:nvPr/>
        </p:nvSpPr>
        <p:spPr>
          <a:xfrm>
            <a:off x="5520368" y="1441707"/>
            <a:ext cx="1104066" cy="646331"/>
          </a:xfrm>
          <a:prstGeom prst="rect">
            <a:avLst/>
          </a:prstGeom>
          <a:noFill/>
        </p:spPr>
        <p:txBody>
          <a:bodyPr wrap="square">
            <a:spAutoFit/>
          </a:bodyPr>
          <a:lstStyle/>
          <a:p>
            <a:pPr algn="ctr"/>
            <a:r>
              <a:rPr lang="en-US" sz="1200" dirty="0"/>
              <a:t>Split Documents</a:t>
            </a:r>
          </a:p>
          <a:p>
            <a:pPr algn="ctr"/>
            <a:endParaRPr lang="en-US" sz="1200" dirty="0"/>
          </a:p>
        </p:txBody>
      </p:sp>
      <p:sp>
        <p:nvSpPr>
          <p:cNvPr id="27" name="TextBox 26">
            <a:extLst>
              <a:ext uri="{FF2B5EF4-FFF2-40B4-BE49-F238E27FC236}">
                <a16:creationId xmlns:a16="http://schemas.microsoft.com/office/drawing/2014/main" id="{4C198E2F-7F0B-D8F6-D971-370BD15A3488}"/>
              </a:ext>
            </a:extLst>
          </p:cNvPr>
          <p:cNvSpPr txBox="1"/>
          <p:nvPr/>
        </p:nvSpPr>
        <p:spPr>
          <a:xfrm>
            <a:off x="7183006" y="1403859"/>
            <a:ext cx="1104066" cy="1015663"/>
          </a:xfrm>
          <a:prstGeom prst="rect">
            <a:avLst/>
          </a:prstGeom>
          <a:noFill/>
        </p:spPr>
        <p:txBody>
          <a:bodyPr wrap="square">
            <a:spAutoFit/>
          </a:bodyPr>
          <a:lstStyle/>
          <a:p>
            <a:pPr algn="ctr"/>
            <a:r>
              <a:rPr lang="en-US" sz="1200" dirty="0"/>
              <a:t>Get summary for each chunk</a:t>
            </a:r>
          </a:p>
          <a:p>
            <a:pPr algn="ctr"/>
            <a:endParaRPr lang="en-US" sz="1200" dirty="0"/>
          </a:p>
        </p:txBody>
      </p:sp>
      <p:sp>
        <p:nvSpPr>
          <p:cNvPr id="28" name="TextBox 27">
            <a:extLst>
              <a:ext uri="{FF2B5EF4-FFF2-40B4-BE49-F238E27FC236}">
                <a16:creationId xmlns:a16="http://schemas.microsoft.com/office/drawing/2014/main" id="{0216D168-13A9-65E4-108C-848EEE5E4983}"/>
              </a:ext>
            </a:extLst>
          </p:cNvPr>
          <p:cNvSpPr txBox="1"/>
          <p:nvPr/>
        </p:nvSpPr>
        <p:spPr>
          <a:xfrm>
            <a:off x="8713809" y="1441707"/>
            <a:ext cx="1104066" cy="830997"/>
          </a:xfrm>
          <a:prstGeom prst="rect">
            <a:avLst/>
          </a:prstGeom>
          <a:noFill/>
        </p:spPr>
        <p:txBody>
          <a:bodyPr wrap="square">
            <a:spAutoFit/>
          </a:bodyPr>
          <a:lstStyle/>
          <a:p>
            <a:pPr algn="ctr"/>
            <a:r>
              <a:rPr lang="en-US" sz="1200" dirty="0"/>
              <a:t>Get summary of summaries</a:t>
            </a:r>
          </a:p>
          <a:p>
            <a:pPr algn="ctr"/>
            <a:endParaRPr lang="en-US" sz="1200" dirty="0"/>
          </a:p>
        </p:txBody>
      </p:sp>
      <p:sp>
        <p:nvSpPr>
          <p:cNvPr id="29" name="Rectangle 28">
            <a:extLst>
              <a:ext uri="{FF2B5EF4-FFF2-40B4-BE49-F238E27FC236}">
                <a16:creationId xmlns:a16="http://schemas.microsoft.com/office/drawing/2014/main" id="{BF4CA1AB-3AE7-24E5-270F-83BAC3B2D7D1}"/>
              </a:ext>
            </a:extLst>
          </p:cNvPr>
          <p:cNvSpPr/>
          <p:nvPr/>
        </p:nvSpPr>
        <p:spPr>
          <a:xfrm>
            <a:off x="8711624" y="3458314"/>
            <a:ext cx="1104066" cy="1049677"/>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a:t>
            </a:r>
          </a:p>
          <a:p>
            <a:pPr algn="ctr"/>
            <a:r>
              <a:rPr lang="en-US" sz="1200" dirty="0"/>
              <a:t>Final</a:t>
            </a:r>
          </a:p>
        </p:txBody>
      </p:sp>
      <p:sp>
        <p:nvSpPr>
          <p:cNvPr id="30" name="TextBox 29">
            <a:extLst>
              <a:ext uri="{FF2B5EF4-FFF2-40B4-BE49-F238E27FC236}">
                <a16:creationId xmlns:a16="http://schemas.microsoft.com/office/drawing/2014/main" id="{9468FB97-8306-66DF-406C-428A28627694}"/>
              </a:ext>
            </a:extLst>
          </p:cNvPr>
          <p:cNvSpPr txBox="1"/>
          <p:nvPr/>
        </p:nvSpPr>
        <p:spPr>
          <a:xfrm>
            <a:off x="4239765" y="5823533"/>
            <a:ext cx="3712467" cy="369332"/>
          </a:xfrm>
          <a:prstGeom prst="rect">
            <a:avLst/>
          </a:prstGeom>
          <a:noFill/>
        </p:spPr>
        <p:txBody>
          <a:bodyPr wrap="square">
            <a:spAutoFit/>
          </a:bodyPr>
          <a:lstStyle/>
          <a:p>
            <a:pPr algn="ctr"/>
            <a:r>
              <a:rPr lang="en-US" sz="1800" dirty="0"/>
              <a:t>Documents Over Limit</a:t>
            </a:r>
          </a:p>
        </p:txBody>
      </p:sp>
      <p:sp>
        <p:nvSpPr>
          <p:cNvPr id="31" name="Rectangle 30">
            <a:extLst>
              <a:ext uri="{FF2B5EF4-FFF2-40B4-BE49-F238E27FC236}">
                <a16:creationId xmlns:a16="http://schemas.microsoft.com/office/drawing/2014/main" id="{EAE6160A-82F5-1C65-67C9-BCDE9F56E371}"/>
              </a:ext>
            </a:extLst>
          </p:cNvPr>
          <p:cNvSpPr/>
          <p:nvPr/>
        </p:nvSpPr>
        <p:spPr>
          <a:xfrm>
            <a:off x="7998105" y="387624"/>
            <a:ext cx="3135386" cy="1015663"/>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t>Pros: </a:t>
            </a:r>
            <a:r>
              <a:rPr lang="en-US" sz="1600" dirty="0"/>
              <a:t>Scales to larger docs, </a:t>
            </a:r>
            <a:br>
              <a:rPr lang="en-US" sz="1600" dirty="0"/>
            </a:br>
            <a:r>
              <a:rPr lang="en-US" sz="1600" dirty="0"/>
              <a:t>can be parallelized</a:t>
            </a:r>
          </a:p>
          <a:p>
            <a:pPr algn="ctr"/>
            <a:r>
              <a:rPr lang="en-US" sz="1600" b="1" dirty="0"/>
              <a:t>Cons: </a:t>
            </a:r>
            <a:r>
              <a:rPr lang="en-US" sz="1600" dirty="0"/>
              <a:t>Maybe API Calls. Loses information</a:t>
            </a:r>
            <a:endParaRPr lang="en-US" sz="1600" b="1" dirty="0"/>
          </a:p>
        </p:txBody>
      </p:sp>
      <p:sp>
        <p:nvSpPr>
          <p:cNvPr id="34" name="Title 33">
            <a:extLst>
              <a:ext uri="{FF2B5EF4-FFF2-40B4-BE49-F238E27FC236}">
                <a16:creationId xmlns:a16="http://schemas.microsoft.com/office/drawing/2014/main" id="{4746F7EE-A116-055F-1E9E-F0962BFFE224}"/>
              </a:ext>
            </a:extLst>
          </p:cNvPr>
          <p:cNvSpPr>
            <a:spLocks noGrp="1"/>
          </p:cNvSpPr>
          <p:nvPr>
            <p:ph type="title"/>
          </p:nvPr>
        </p:nvSpPr>
        <p:spPr/>
        <p:txBody>
          <a:bodyPr/>
          <a:lstStyle/>
          <a:p>
            <a:br>
              <a:rPr lang="en-US" b="1" dirty="0"/>
            </a:br>
            <a:r>
              <a:rPr lang="en-US" b="1" dirty="0"/>
              <a:t>Summarizing: Map Reduce</a:t>
            </a:r>
            <a:br>
              <a:rPr lang="en-US" b="1" dirty="0"/>
            </a:br>
            <a:endParaRPr lang="en-US" b="1" dirty="0"/>
          </a:p>
        </p:txBody>
      </p:sp>
      <p:cxnSp>
        <p:nvCxnSpPr>
          <p:cNvPr id="64" name="Straight Arrow Connector 63">
            <a:extLst>
              <a:ext uri="{FF2B5EF4-FFF2-40B4-BE49-F238E27FC236}">
                <a16:creationId xmlns:a16="http://schemas.microsoft.com/office/drawing/2014/main" id="{1810025B-3BF2-D8DC-EEE5-2FAF4CD573C0}"/>
              </a:ext>
            </a:extLst>
          </p:cNvPr>
          <p:cNvCxnSpPr/>
          <p:nvPr/>
        </p:nvCxnSpPr>
        <p:spPr>
          <a:xfrm>
            <a:off x="4994753" y="2661750"/>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E72E02B-2DF4-0311-43F5-106611779D03}"/>
              </a:ext>
            </a:extLst>
          </p:cNvPr>
          <p:cNvCxnSpPr/>
          <p:nvPr/>
        </p:nvCxnSpPr>
        <p:spPr>
          <a:xfrm>
            <a:off x="4994753" y="3535517"/>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3C72A26-F0A2-3310-D4F4-42F7F8CF6D6F}"/>
              </a:ext>
            </a:extLst>
          </p:cNvPr>
          <p:cNvCxnSpPr/>
          <p:nvPr/>
        </p:nvCxnSpPr>
        <p:spPr>
          <a:xfrm>
            <a:off x="4994753" y="4407251"/>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EFE5D59-BBAC-779A-A6CA-F2A3BB89101C}"/>
              </a:ext>
            </a:extLst>
          </p:cNvPr>
          <p:cNvCxnSpPr/>
          <p:nvPr/>
        </p:nvCxnSpPr>
        <p:spPr>
          <a:xfrm>
            <a:off x="4994753" y="5269831"/>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05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8B8E-6762-66C0-BCAB-10BD8DF8617B}"/>
              </a:ext>
            </a:extLst>
          </p:cNvPr>
          <p:cNvSpPr>
            <a:spLocks noGrp="1"/>
          </p:cNvSpPr>
          <p:nvPr>
            <p:ph type="title"/>
          </p:nvPr>
        </p:nvSpPr>
        <p:spPr>
          <a:xfrm>
            <a:off x="5116544" y="614202"/>
            <a:ext cx="5918072" cy="2276856"/>
          </a:xfrm>
        </p:spPr>
        <p:txBody>
          <a:bodyPr anchor="b">
            <a:normAutofit/>
          </a:bodyPr>
          <a:lstStyle/>
          <a:p>
            <a:r>
              <a:rPr lang="en-US" dirty="0"/>
              <a:t>GPTs</a:t>
            </a:r>
          </a:p>
        </p:txBody>
      </p:sp>
      <p:pic>
        <p:nvPicPr>
          <p:cNvPr id="5" name="Picture 4" descr="A pink and yellow bird&#10;&#10;Description automatically generated">
            <a:extLst>
              <a:ext uri="{FF2B5EF4-FFF2-40B4-BE49-F238E27FC236}">
                <a16:creationId xmlns:a16="http://schemas.microsoft.com/office/drawing/2014/main" id="{29371C67-43A0-C60F-0200-1B617DCF4B57}"/>
              </a:ext>
            </a:extLst>
          </p:cNvPr>
          <p:cNvPicPr>
            <a:picLocks noChangeAspect="1"/>
          </p:cNvPicPr>
          <p:nvPr/>
        </p:nvPicPr>
        <p:blipFill rotWithShape="1">
          <a:blip r:embed="rId2"/>
          <a:srcRect r="-2" b="-2"/>
          <a:stretch/>
        </p:blipFill>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a:noFill/>
        </p:spPr>
      </p:pic>
      <p:sp>
        <p:nvSpPr>
          <p:cNvPr id="3" name="Content Placeholder 2">
            <a:extLst>
              <a:ext uri="{FF2B5EF4-FFF2-40B4-BE49-F238E27FC236}">
                <a16:creationId xmlns:a16="http://schemas.microsoft.com/office/drawing/2014/main" id="{CB42CBF1-CE57-8C49-A91A-6BA526B3C225}"/>
              </a:ext>
            </a:extLst>
          </p:cNvPr>
          <p:cNvSpPr>
            <a:spLocks noGrp="1"/>
          </p:cNvSpPr>
          <p:nvPr>
            <p:ph type="body" sz="quarter" idx="17"/>
          </p:nvPr>
        </p:nvSpPr>
        <p:spPr>
          <a:xfrm>
            <a:off x="5116548" y="3161752"/>
            <a:ext cx="5918068" cy="3144965"/>
          </a:xfrm>
        </p:spPr>
        <p:txBody>
          <a:bodyPr>
            <a:normAutofit/>
          </a:bodyPr>
          <a:lstStyle/>
          <a:p>
            <a:r>
              <a:rPr lang="en-US" dirty="0"/>
              <a:t>Generative</a:t>
            </a:r>
          </a:p>
          <a:p>
            <a:r>
              <a:rPr lang="en-US" dirty="0"/>
              <a:t>Pre-trained</a:t>
            </a:r>
          </a:p>
          <a:p>
            <a:r>
              <a:rPr lang="en-US" dirty="0"/>
              <a:t>Transformers</a:t>
            </a:r>
          </a:p>
        </p:txBody>
      </p:sp>
    </p:spTree>
    <p:extLst>
      <p:ext uri="{BB962C8B-B14F-4D97-AF65-F5344CB8AC3E}">
        <p14:creationId xmlns:p14="http://schemas.microsoft.com/office/powerpoint/2010/main" val="230515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1151D1-7149-819C-DDC4-4B3A3E959C10}"/>
              </a:ext>
            </a:extLst>
          </p:cNvPr>
          <p:cNvSpPr/>
          <p:nvPr/>
        </p:nvSpPr>
        <p:spPr>
          <a:xfrm>
            <a:off x="2378140" y="2335783"/>
            <a:ext cx="1104066" cy="344933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dirty="0"/>
          </a:p>
          <a:p>
            <a:pPr algn="ctr"/>
            <a:r>
              <a:rPr lang="en-US" sz="1600" dirty="0"/>
              <a:t>Your doc(s)</a:t>
            </a:r>
          </a:p>
          <a:p>
            <a:pPr algn="ctr"/>
            <a:r>
              <a:rPr lang="en-US" sz="1600" dirty="0"/>
              <a:t>8k tokens</a:t>
            </a:r>
          </a:p>
        </p:txBody>
      </p:sp>
      <p:pic>
        <p:nvPicPr>
          <p:cNvPr id="3" name="Graphic 2" descr="Paper with solid fill">
            <a:extLst>
              <a:ext uri="{FF2B5EF4-FFF2-40B4-BE49-F238E27FC236}">
                <a16:creationId xmlns:a16="http://schemas.microsoft.com/office/drawing/2014/main" id="{85FA1862-C0DF-06F0-1397-CF90332294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6309" y="1576491"/>
            <a:ext cx="625181" cy="625181"/>
          </a:xfrm>
          <a:prstGeom prst="rect">
            <a:avLst/>
          </a:prstGeom>
        </p:spPr>
      </p:pic>
      <p:sp>
        <p:nvSpPr>
          <p:cNvPr id="4" name="Rectangle 3">
            <a:extLst>
              <a:ext uri="{FF2B5EF4-FFF2-40B4-BE49-F238E27FC236}">
                <a16:creationId xmlns:a16="http://schemas.microsoft.com/office/drawing/2014/main" id="{FFDEAB24-0A1D-01F5-7EEA-01810E5F2327}"/>
              </a:ext>
            </a:extLst>
          </p:cNvPr>
          <p:cNvSpPr/>
          <p:nvPr/>
        </p:nvSpPr>
        <p:spPr>
          <a:xfrm>
            <a:off x="1081035" y="2338831"/>
            <a:ext cx="1104066" cy="184708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t>Limit</a:t>
            </a:r>
          </a:p>
          <a:p>
            <a:pPr algn="ctr"/>
            <a:r>
              <a:rPr lang="en-US" sz="2400" dirty="0"/>
              <a:t>4K</a:t>
            </a:r>
          </a:p>
          <a:p>
            <a:pPr algn="ctr"/>
            <a:r>
              <a:rPr lang="en-US" sz="2400" dirty="0"/>
              <a:t>Token</a:t>
            </a:r>
          </a:p>
        </p:txBody>
      </p:sp>
      <p:sp>
        <p:nvSpPr>
          <p:cNvPr id="6" name="TextBox 5">
            <a:extLst>
              <a:ext uri="{FF2B5EF4-FFF2-40B4-BE49-F238E27FC236}">
                <a16:creationId xmlns:a16="http://schemas.microsoft.com/office/drawing/2014/main" id="{6440A89E-07EF-4DAC-D9F0-9B0363ED86C6}"/>
              </a:ext>
            </a:extLst>
          </p:cNvPr>
          <p:cNvSpPr txBox="1"/>
          <p:nvPr/>
        </p:nvSpPr>
        <p:spPr>
          <a:xfrm>
            <a:off x="1081035" y="1692500"/>
            <a:ext cx="1104066" cy="646331"/>
          </a:xfrm>
          <a:prstGeom prst="rect">
            <a:avLst/>
          </a:prstGeom>
          <a:noFill/>
        </p:spPr>
        <p:txBody>
          <a:bodyPr wrap="square">
            <a:spAutoFit/>
          </a:bodyPr>
          <a:lstStyle/>
          <a:p>
            <a:pPr algn="ctr"/>
            <a:r>
              <a:rPr lang="en-US" sz="1800" dirty="0"/>
              <a:t>LLM</a:t>
            </a:r>
          </a:p>
          <a:p>
            <a:pPr algn="ctr"/>
            <a:endParaRPr lang="en-US" dirty="0"/>
          </a:p>
        </p:txBody>
      </p:sp>
      <p:cxnSp>
        <p:nvCxnSpPr>
          <p:cNvPr id="7" name="Straight Connector 6">
            <a:extLst>
              <a:ext uri="{FF2B5EF4-FFF2-40B4-BE49-F238E27FC236}">
                <a16:creationId xmlns:a16="http://schemas.microsoft.com/office/drawing/2014/main" id="{03D5AA32-223B-C4BF-8D4C-845A52EC2687}"/>
              </a:ext>
            </a:extLst>
          </p:cNvPr>
          <p:cNvCxnSpPr>
            <a:cxnSpLocks/>
          </p:cNvCxnSpPr>
          <p:nvPr/>
        </p:nvCxnSpPr>
        <p:spPr>
          <a:xfrm>
            <a:off x="2366867" y="2340873"/>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0AFECD9B-A6F1-EE68-D68F-6BE38DB057C8}"/>
              </a:ext>
            </a:extLst>
          </p:cNvPr>
          <p:cNvCxnSpPr>
            <a:cxnSpLocks/>
          </p:cNvCxnSpPr>
          <p:nvPr/>
        </p:nvCxnSpPr>
        <p:spPr>
          <a:xfrm>
            <a:off x="2366866" y="3221744"/>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9344CDF1-48FB-F583-CFC0-766E9CC23489}"/>
              </a:ext>
            </a:extLst>
          </p:cNvPr>
          <p:cNvCxnSpPr>
            <a:cxnSpLocks/>
          </p:cNvCxnSpPr>
          <p:nvPr/>
        </p:nvCxnSpPr>
        <p:spPr>
          <a:xfrm>
            <a:off x="2366865" y="4041656"/>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43D47D46-AF47-B73D-D099-388BAF7763FA}"/>
              </a:ext>
            </a:extLst>
          </p:cNvPr>
          <p:cNvCxnSpPr>
            <a:cxnSpLocks/>
          </p:cNvCxnSpPr>
          <p:nvPr/>
        </p:nvCxnSpPr>
        <p:spPr>
          <a:xfrm>
            <a:off x="2366864" y="4943864"/>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F634CCED-7B67-DAE6-3B87-7395EBC6F157}"/>
              </a:ext>
            </a:extLst>
          </p:cNvPr>
          <p:cNvCxnSpPr>
            <a:cxnSpLocks/>
          </p:cNvCxnSpPr>
          <p:nvPr/>
        </p:nvCxnSpPr>
        <p:spPr>
          <a:xfrm>
            <a:off x="2378140" y="5785112"/>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E42296C0-F053-0879-AE39-C9E412BCA239}"/>
              </a:ext>
            </a:extLst>
          </p:cNvPr>
          <p:cNvSpPr/>
          <p:nvPr/>
        </p:nvSpPr>
        <p:spPr>
          <a:xfrm>
            <a:off x="4227278" y="2335783"/>
            <a:ext cx="1104066" cy="8859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#1 (instructions + context)</a:t>
            </a:r>
          </a:p>
        </p:txBody>
      </p:sp>
      <p:sp>
        <p:nvSpPr>
          <p:cNvPr id="13" name="TextBox 12">
            <a:extLst>
              <a:ext uri="{FF2B5EF4-FFF2-40B4-BE49-F238E27FC236}">
                <a16:creationId xmlns:a16="http://schemas.microsoft.com/office/drawing/2014/main" id="{5CF0E947-4CDD-340A-3E53-DF20EBDEB96D}"/>
              </a:ext>
            </a:extLst>
          </p:cNvPr>
          <p:cNvSpPr txBox="1"/>
          <p:nvPr/>
        </p:nvSpPr>
        <p:spPr>
          <a:xfrm>
            <a:off x="4227278" y="1543307"/>
            <a:ext cx="1104066" cy="646331"/>
          </a:xfrm>
          <a:prstGeom prst="rect">
            <a:avLst/>
          </a:prstGeom>
          <a:noFill/>
        </p:spPr>
        <p:txBody>
          <a:bodyPr wrap="square">
            <a:spAutoFit/>
          </a:bodyPr>
          <a:lstStyle/>
          <a:p>
            <a:pPr algn="ctr"/>
            <a:r>
              <a:rPr lang="en-US" sz="1200" dirty="0"/>
              <a:t>Split Documents</a:t>
            </a:r>
          </a:p>
          <a:p>
            <a:pPr algn="ctr"/>
            <a:endParaRPr lang="en-US" sz="1200" dirty="0"/>
          </a:p>
        </p:txBody>
      </p:sp>
      <p:sp>
        <p:nvSpPr>
          <p:cNvPr id="14" name="Rectangle 13">
            <a:extLst>
              <a:ext uri="{FF2B5EF4-FFF2-40B4-BE49-F238E27FC236}">
                <a16:creationId xmlns:a16="http://schemas.microsoft.com/office/drawing/2014/main" id="{6DFAC1D5-0AFF-11A2-883A-216296D85555}"/>
              </a:ext>
            </a:extLst>
          </p:cNvPr>
          <p:cNvSpPr/>
          <p:nvPr/>
        </p:nvSpPr>
        <p:spPr>
          <a:xfrm>
            <a:off x="5382212" y="2333383"/>
            <a:ext cx="1191568" cy="29898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 #1</a:t>
            </a:r>
          </a:p>
        </p:txBody>
      </p:sp>
      <p:sp>
        <p:nvSpPr>
          <p:cNvPr id="15" name="TextBox 14">
            <a:extLst>
              <a:ext uri="{FF2B5EF4-FFF2-40B4-BE49-F238E27FC236}">
                <a16:creationId xmlns:a16="http://schemas.microsoft.com/office/drawing/2014/main" id="{55ECD19B-3818-9A3A-CD26-BF07EB0BECA3}"/>
              </a:ext>
            </a:extLst>
          </p:cNvPr>
          <p:cNvSpPr txBox="1"/>
          <p:nvPr/>
        </p:nvSpPr>
        <p:spPr>
          <a:xfrm>
            <a:off x="5382212" y="1565915"/>
            <a:ext cx="1191568" cy="461665"/>
          </a:xfrm>
          <a:prstGeom prst="rect">
            <a:avLst/>
          </a:prstGeom>
          <a:noFill/>
        </p:spPr>
        <p:txBody>
          <a:bodyPr wrap="square">
            <a:spAutoFit/>
          </a:bodyPr>
          <a:lstStyle/>
          <a:p>
            <a:pPr algn="ctr"/>
            <a:r>
              <a:rPr lang="en-US" sz="1200" dirty="0"/>
              <a:t>Get summary for first chunk</a:t>
            </a:r>
          </a:p>
        </p:txBody>
      </p:sp>
      <p:sp>
        <p:nvSpPr>
          <p:cNvPr id="16" name="TextBox 15">
            <a:extLst>
              <a:ext uri="{FF2B5EF4-FFF2-40B4-BE49-F238E27FC236}">
                <a16:creationId xmlns:a16="http://schemas.microsoft.com/office/drawing/2014/main" id="{C6C2946B-D833-ED7D-F1A3-E10BB232DE4F}"/>
              </a:ext>
            </a:extLst>
          </p:cNvPr>
          <p:cNvSpPr txBox="1"/>
          <p:nvPr/>
        </p:nvSpPr>
        <p:spPr>
          <a:xfrm>
            <a:off x="6865066" y="1473581"/>
            <a:ext cx="1378178" cy="830997"/>
          </a:xfrm>
          <a:prstGeom prst="rect">
            <a:avLst/>
          </a:prstGeom>
          <a:noFill/>
        </p:spPr>
        <p:txBody>
          <a:bodyPr wrap="square">
            <a:spAutoFit/>
          </a:bodyPr>
          <a:lstStyle/>
          <a:p>
            <a:pPr algn="ctr"/>
            <a:r>
              <a:rPr lang="en-US" sz="1200" dirty="0"/>
              <a:t>Refine the total summary with summary #1 and chunk #2</a:t>
            </a:r>
          </a:p>
        </p:txBody>
      </p:sp>
      <p:sp>
        <p:nvSpPr>
          <p:cNvPr id="17" name="Rectangle 16">
            <a:extLst>
              <a:ext uri="{FF2B5EF4-FFF2-40B4-BE49-F238E27FC236}">
                <a16:creationId xmlns:a16="http://schemas.microsoft.com/office/drawing/2014/main" id="{B05C438D-6FA7-DE5A-7D1D-69CE322AACDF}"/>
              </a:ext>
            </a:extLst>
          </p:cNvPr>
          <p:cNvSpPr/>
          <p:nvPr/>
        </p:nvSpPr>
        <p:spPr>
          <a:xfrm>
            <a:off x="6953963" y="2333383"/>
            <a:ext cx="1191568" cy="29898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 #1</a:t>
            </a:r>
          </a:p>
        </p:txBody>
      </p:sp>
      <p:sp>
        <p:nvSpPr>
          <p:cNvPr id="18" name="Rectangle 17">
            <a:extLst>
              <a:ext uri="{FF2B5EF4-FFF2-40B4-BE49-F238E27FC236}">
                <a16:creationId xmlns:a16="http://schemas.microsoft.com/office/drawing/2014/main" id="{0A8DD43C-1EBC-EF82-053A-BC516EB78840}"/>
              </a:ext>
            </a:extLst>
          </p:cNvPr>
          <p:cNvSpPr/>
          <p:nvPr/>
        </p:nvSpPr>
        <p:spPr>
          <a:xfrm>
            <a:off x="6953962" y="2632364"/>
            <a:ext cx="1191567" cy="8859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#2 (instructions + context)</a:t>
            </a:r>
          </a:p>
        </p:txBody>
      </p:sp>
      <p:sp>
        <p:nvSpPr>
          <p:cNvPr id="19" name="Rectangle 18">
            <a:extLst>
              <a:ext uri="{FF2B5EF4-FFF2-40B4-BE49-F238E27FC236}">
                <a16:creationId xmlns:a16="http://schemas.microsoft.com/office/drawing/2014/main" id="{24E782E6-1598-7690-C947-D7DC84697DD0}"/>
              </a:ext>
            </a:extLst>
          </p:cNvPr>
          <p:cNvSpPr/>
          <p:nvPr/>
        </p:nvSpPr>
        <p:spPr>
          <a:xfrm>
            <a:off x="8544720" y="2333383"/>
            <a:ext cx="1191568" cy="29898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 #N</a:t>
            </a:r>
          </a:p>
        </p:txBody>
      </p:sp>
      <p:sp>
        <p:nvSpPr>
          <p:cNvPr id="20" name="Rectangle 19">
            <a:extLst>
              <a:ext uri="{FF2B5EF4-FFF2-40B4-BE49-F238E27FC236}">
                <a16:creationId xmlns:a16="http://schemas.microsoft.com/office/drawing/2014/main" id="{A3338776-1EE9-EE9F-DF32-2C9F0980D5B2}"/>
              </a:ext>
            </a:extLst>
          </p:cNvPr>
          <p:cNvSpPr/>
          <p:nvPr/>
        </p:nvSpPr>
        <p:spPr>
          <a:xfrm>
            <a:off x="8544719" y="2632364"/>
            <a:ext cx="1191567" cy="8859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#N+1 (instructions + context)</a:t>
            </a:r>
          </a:p>
        </p:txBody>
      </p:sp>
      <p:sp>
        <p:nvSpPr>
          <p:cNvPr id="21" name="TextBox 20">
            <a:extLst>
              <a:ext uri="{FF2B5EF4-FFF2-40B4-BE49-F238E27FC236}">
                <a16:creationId xmlns:a16="http://schemas.microsoft.com/office/drawing/2014/main" id="{A0DDF25B-FAB7-EC04-D6C2-9F1886D642C8}"/>
              </a:ext>
            </a:extLst>
          </p:cNvPr>
          <p:cNvSpPr txBox="1"/>
          <p:nvPr/>
        </p:nvSpPr>
        <p:spPr>
          <a:xfrm>
            <a:off x="9637864" y="2333383"/>
            <a:ext cx="815343" cy="1292662"/>
          </a:xfrm>
          <a:prstGeom prst="rect">
            <a:avLst/>
          </a:prstGeom>
          <a:noFill/>
        </p:spPr>
        <p:txBody>
          <a:bodyPr wrap="square">
            <a:spAutoFit/>
          </a:bodyPr>
          <a:lstStyle/>
          <a:p>
            <a:pPr algn="ctr"/>
            <a:r>
              <a:rPr lang="en-US" sz="6000" dirty="0"/>
              <a:t>=</a:t>
            </a:r>
          </a:p>
          <a:p>
            <a:pPr algn="ctr"/>
            <a:endParaRPr lang="en-US" dirty="0"/>
          </a:p>
        </p:txBody>
      </p:sp>
      <p:sp>
        <p:nvSpPr>
          <p:cNvPr id="22" name="Rectangle 21">
            <a:extLst>
              <a:ext uri="{FF2B5EF4-FFF2-40B4-BE49-F238E27FC236}">
                <a16:creationId xmlns:a16="http://schemas.microsoft.com/office/drawing/2014/main" id="{F0159405-CB31-DE73-FA56-9A6365C85B38}"/>
              </a:ext>
            </a:extLst>
          </p:cNvPr>
          <p:cNvSpPr/>
          <p:nvPr/>
        </p:nvSpPr>
        <p:spPr>
          <a:xfrm>
            <a:off x="10313865" y="2333383"/>
            <a:ext cx="1104066" cy="1184937"/>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Summary</a:t>
            </a:r>
          </a:p>
          <a:p>
            <a:pPr algn="ctr"/>
            <a:r>
              <a:rPr lang="en-US" sz="1200" dirty="0"/>
              <a:t>Final</a:t>
            </a:r>
          </a:p>
        </p:txBody>
      </p:sp>
      <p:sp>
        <p:nvSpPr>
          <p:cNvPr id="23" name="Rectangle 22">
            <a:extLst>
              <a:ext uri="{FF2B5EF4-FFF2-40B4-BE49-F238E27FC236}">
                <a16:creationId xmlns:a16="http://schemas.microsoft.com/office/drawing/2014/main" id="{CA6E54D8-45F1-C0A7-C92D-FA5780C59F5E}"/>
              </a:ext>
            </a:extLst>
          </p:cNvPr>
          <p:cNvSpPr/>
          <p:nvPr/>
        </p:nvSpPr>
        <p:spPr>
          <a:xfrm>
            <a:off x="8094784" y="747903"/>
            <a:ext cx="3135386" cy="60454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t>Pros: </a:t>
            </a:r>
            <a:r>
              <a:rPr lang="en-US" sz="1600" dirty="0"/>
              <a:t>More relevant context</a:t>
            </a:r>
          </a:p>
          <a:p>
            <a:pPr algn="ctr"/>
            <a:r>
              <a:rPr lang="en-US" sz="1600" b="1" dirty="0"/>
              <a:t>Cons: </a:t>
            </a:r>
            <a:r>
              <a:rPr lang="en-US" sz="1600" dirty="0"/>
              <a:t>Many </a:t>
            </a:r>
            <a:r>
              <a:rPr lang="en-US" sz="1600" i="1" dirty="0"/>
              <a:t>independent </a:t>
            </a:r>
            <a:r>
              <a:rPr lang="en-US" sz="1600" dirty="0"/>
              <a:t>calls</a:t>
            </a:r>
            <a:endParaRPr lang="en-US" sz="1600" b="1" dirty="0"/>
          </a:p>
        </p:txBody>
      </p:sp>
      <p:sp>
        <p:nvSpPr>
          <p:cNvPr id="24" name="TextBox 23">
            <a:extLst>
              <a:ext uri="{FF2B5EF4-FFF2-40B4-BE49-F238E27FC236}">
                <a16:creationId xmlns:a16="http://schemas.microsoft.com/office/drawing/2014/main" id="{74942E74-2449-2D24-64A6-0D9425A1B5A3}"/>
              </a:ext>
            </a:extLst>
          </p:cNvPr>
          <p:cNvSpPr txBox="1"/>
          <p:nvPr/>
        </p:nvSpPr>
        <p:spPr>
          <a:xfrm>
            <a:off x="8451413" y="1473582"/>
            <a:ext cx="1378178" cy="830997"/>
          </a:xfrm>
          <a:prstGeom prst="rect">
            <a:avLst/>
          </a:prstGeom>
          <a:noFill/>
        </p:spPr>
        <p:txBody>
          <a:bodyPr wrap="square">
            <a:spAutoFit/>
          </a:bodyPr>
          <a:lstStyle/>
          <a:p>
            <a:pPr algn="ctr"/>
            <a:r>
              <a:rPr lang="en-US" sz="1200" dirty="0"/>
              <a:t>Refine the total summary with summary #N and chunk #N+1</a:t>
            </a:r>
          </a:p>
        </p:txBody>
      </p:sp>
      <p:cxnSp>
        <p:nvCxnSpPr>
          <p:cNvPr id="27" name="Straight Arrow Connector 26">
            <a:extLst>
              <a:ext uri="{FF2B5EF4-FFF2-40B4-BE49-F238E27FC236}">
                <a16:creationId xmlns:a16="http://schemas.microsoft.com/office/drawing/2014/main" id="{3EE5086B-421B-D7CB-8439-3202638D0253}"/>
              </a:ext>
            </a:extLst>
          </p:cNvPr>
          <p:cNvCxnSpPr/>
          <p:nvPr/>
        </p:nvCxnSpPr>
        <p:spPr>
          <a:xfrm>
            <a:off x="3690387" y="2781823"/>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674438-44E4-CE03-05CE-D0002D1E8439}"/>
              </a:ext>
            </a:extLst>
          </p:cNvPr>
          <p:cNvCxnSpPr/>
          <p:nvPr/>
        </p:nvCxnSpPr>
        <p:spPr>
          <a:xfrm>
            <a:off x="6624594" y="2504732"/>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5A546C-BF3A-A5B2-BD91-B00E58A8E516}"/>
              </a:ext>
            </a:extLst>
          </p:cNvPr>
          <p:cNvCxnSpPr/>
          <p:nvPr/>
        </p:nvCxnSpPr>
        <p:spPr>
          <a:xfrm>
            <a:off x="8200945" y="2504732"/>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Title 27">
            <a:extLst>
              <a:ext uri="{FF2B5EF4-FFF2-40B4-BE49-F238E27FC236}">
                <a16:creationId xmlns:a16="http://schemas.microsoft.com/office/drawing/2014/main" id="{0495AAD7-FD76-ECAB-D893-569AA9F242C1}"/>
              </a:ext>
            </a:extLst>
          </p:cNvPr>
          <p:cNvSpPr>
            <a:spLocks noGrp="1"/>
          </p:cNvSpPr>
          <p:nvPr>
            <p:ph type="title"/>
          </p:nvPr>
        </p:nvSpPr>
        <p:spPr>
          <a:xfrm>
            <a:off x="838200" y="136525"/>
            <a:ext cx="10515600" cy="1509713"/>
          </a:xfrm>
        </p:spPr>
        <p:txBody>
          <a:bodyPr/>
          <a:lstStyle/>
          <a:p>
            <a:br>
              <a:rPr lang="en-US" dirty="0"/>
            </a:br>
            <a:r>
              <a:rPr lang="en-US" dirty="0"/>
              <a:t>Summarizing: Refine</a:t>
            </a:r>
            <a:br>
              <a:rPr lang="en-US" dirty="0"/>
            </a:br>
            <a:endParaRPr lang="en-US" dirty="0"/>
          </a:p>
        </p:txBody>
      </p:sp>
    </p:spTree>
    <p:extLst>
      <p:ext uri="{BB962C8B-B14F-4D97-AF65-F5344CB8AC3E}">
        <p14:creationId xmlns:p14="http://schemas.microsoft.com/office/powerpoint/2010/main" val="1712714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4B0B5F-3075-36A7-4EE2-3127AA217DF3}"/>
              </a:ext>
            </a:extLst>
          </p:cNvPr>
          <p:cNvSpPr/>
          <p:nvPr/>
        </p:nvSpPr>
        <p:spPr>
          <a:xfrm>
            <a:off x="2378140" y="2335783"/>
            <a:ext cx="1104066" cy="344933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dirty="0"/>
          </a:p>
          <a:p>
            <a:pPr algn="ctr"/>
            <a:r>
              <a:rPr lang="en-US" sz="1600" dirty="0"/>
              <a:t>Your doc(s)</a:t>
            </a:r>
          </a:p>
          <a:p>
            <a:pPr algn="ctr"/>
            <a:r>
              <a:rPr lang="en-US" sz="1600" dirty="0"/>
              <a:t>8k tokens</a:t>
            </a:r>
          </a:p>
        </p:txBody>
      </p:sp>
      <p:pic>
        <p:nvPicPr>
          <p:cNvPr id="3" name="Graphic 2" descr="Paper with solid fill">
            <a:extLst>
              <a:ext uri="{FF2B5EF4-FFF2-40B4-BE49-F238E27FC236}">
                <a16:creationId xmlns:a16="http://schemas.microsoft.com/office/drawing/2014/main" id="{51EF5707-213B-9116-9C1C-FD96EFAA4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6309" y="1576491"/>
            <a:ext cx="625181" cy="625181"/>
          </a:xfrm>
          <a:prstGeom prst="rect">
            <a:avLst/>
          </a:prstGeom>
        </p:spPr>
      </p:pic>
      <p:sp>
        <p:nvSpPr>
          <p:cNvPr id="4" name="Rectangle 3">
            <a:extLst>
              <a:ext uri="{FF2B5EF4-FFF2-40B4-BE49-F238E27FC236}">
                <a16:creationId xmlns:a16="http://schemas.microsoft.com/office/drawing/2014/main" id="{0E22696E-BAAE-511D-C8BD-E1189FEE28D0}"/>
              </a:ext>
            </a:extLst>
          </p:cNvPr>
          <p:cNvSpPr/>
          <p:nvPr/>
        </p:nvSpPr>
        <p:spPr>
          <a:xfrm>
            <a:off x="1081035" y="2338831"/>
            <a:ext cx="1104066" cy="184708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t>Limit</a:t>
            </a:r>
          </a:p>
          <a:p>
            <a:pPr algn="ctr"/>
            <a:r>
              <a:rPr lang="en-US" sz="2400" dirty="0"/>
              <a:t>4K</a:t>
            </a:r>
          </a:p>
          <a:p>
            <a:pPr algn="ctr"/>
            <a:r>
              <a:rPr lang="en-US" sz="2400" dirty="0"/>
              <a:t>Token</a:t>
            </a:r>
          </a:p>
        </p:txBody>
      </p:sp>
      <p:sp>
        <p:nvSpPr>
          <p:cNvPr id="6" name="TextBox 5">
            <a:extLst>
              <a:ext uri="{FF2B5EF4-FFF2-40B4-BE49-F238E27FC236}">
                <a16:creationId xmlns:a16="http://schemas.microsoft.com/office/drawing/2014/main" id="{DC9CBAB5-F749-4E4B-C1DF-3B5ADFE88861}"/>
              </a:ext>
            </a:extLst>
          </p:cNvPr>
          <p:cNvSpPr txBox="1"/>
          <p:nvPr/>
        </p:nvSpPr>
        <p:spPr>
          <a:xfrm>
            <a:off x="1081035" y="1692500"/>
            <a:ext cx="1104066" cy="646331"/>
          </a:xfrm>
          <a:prstGeom prst="rect">
            <a:avLst/>
          </a:prstGeom>
          <a:noFill/>
        </p:spPr>
        <p:txBody>
          <a:bodyPr wrap="square">
            <a:spAutoFit/>
          </a:bodyPr>
          <a:lstStyle/>
          <a:p>
            <a:pPr algn="ctr"/>
            <a:r>
              <a:rPr lang="en-US" sz="1800" dirty="0"/>
              <a:t>LLM</a:t>
            </a:r>
          </a:p>
          <a:p>
            <a:pPr algn="ctr"/>
            <a:endParaRPr lang="en-US" dirty="0"/>
          </a:p>
        </p:txBody>
      </p:sp>
      <p:cxnSp>
        <p:nvCxnSpPr>
          <p:cNvPr id="7" name="Straight Connector 6">
            <a:extLst>
              <a:ext uri="{FF2B5EF4-FFF2-40B4-BE49-F238E27FC236}">
                <a16:creationId xmlns:a16="http://schemas.microsoft.com/office/drawing/2014/main" id="{F1F01603-E6BB-EFF8-F6BD-12FD1B0927AA}"/>
              </a:ext>
            </a:extLst>
          </p:cNvPr>
          <p:cNvCxnSpPr>
            <a:cxnSpLocks/>
          </p:cNvCxnSpPr>
          <p:nvPr/>
        </p:nvCxnSpPr>
        <p:spPr>
          <a:xfrm>
            <a:off x="2366867" y="2340873"/>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28EF14B4-4274-1233-BC46-F8F2CCEC560E}"/>
              </a:ext>
            </a:extLst>
          </p:cNvPr>
          <p:cNvCxnSpPr>
            <a:cxnSpLocks/>
          </p:cNvCxnSpPr>
          <p:nvPr/>
        </p:nvCxnSpPr>
        <p:spPr>
          <a:xfrm>
            <a:off x="2366866" y="3221744"/>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87865543-3713-A761-649B-44BEEB70A1A1}"/>
              </a:ext>
            </a:extLst>
          </p:cNvPr>
          <p:cNvCxnSpPr>
            <a:cxnSpLocks/>
          </p:cNvCxnSpPr>
          <p:nvPr/>
        </p:nvCxnSpPr>
        <p:spPr>
          <a:xfrm>
            <a:off x="2366865" y="4041656"/>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EB823224-8A9F-C5F8-3A89-981C1D24795E}"/>
              </a:ext>
            </a:extLst>
          </p:cNvPr>
          <p:cNvCxnSpPr>
            <a:cxnSpLocks/>
          </p:cNvCxnSpPr>
          <p:nvPr/>
        </p:nvCxnSpPr>
        <p:spPr>
          <a:xfrm>
            <a:off x="2366864" y="4943864"/>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638A17FC-6184-0E24-BA36-DC2CDC5A790C}"/>
              </a:ext>
            </a:extLst>
          </p:cNvPr>
          <p:cNvCxnSpPr>
            <a:cxnSpLocks/>
          </p:cNvCxnSpPr>
          <p:nvPr/>
        </p:nvCxnSpPr>
        <p:spPr>
          <a:xfrm>
            <a:off x="2378140" y="5785112"/>
            <a:ext cx="147897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3B3A1678-E807-AD66-4A06-DB9C24FA90EF}"/>
              </a:ext>
            </a:extLst>
          </p:cNvPr>
          <p:cNvSpPr/>
          <p:nvPr/>
        </p:nvSpPr>
        <p:spPr>
          <a:xfrm>
            <a:off x="4227278" y="2335783"/>
            <a:ext cx="1104066" cy="8859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#1 (instructions + context)</a:t>
            </a:r>
          </a:p>
        </p:txBody>
      </p:sp>
      <p:sp>
        <p:nvSpPr>
          <p:cNvPr id="13" name="TextBox 12">
            <a:extLst>
              <a:ext uri="{FF2B5EF4-FFF2-40B4-BE49-F238E27FC236}">
                <a16:creationId xmlns:a16="http://schemas.microsoft.com/office/drawing/2014/main" id="{51EE30B9-FC23-E205-65E0-B46A62BBE81A}"/>
              </a:ext>
            </a:extLst>
          </p:cNvPr>
          <p:cNvSpPr txBox="1"/>
          <p:nvPr/>
        </p:nvSpPr>
        <p:spPr>
          <a:xfrm>
            <a:off x="4227278" y="1543307"/>
            <a:ext cx="1104066" cy="646331"/>
          </a:xfrm>
          <a:prstGeom prst="rect">
            <a:avLst/>
          </a:prstGeom>
          <a:noFill/>
        </p:spPr>
        <p:txBody>
          <a:bodyPr wrap="square">
            <a:spAutoFit/>
          </a:bodyPr>
          <a:lstStyle/>
          <a:p>
            <a:pPr algn="ctr"/>
            <a:r>
              <a:rPr lang="en-US" sz="1200" dirty="0"/>
              <a:t>Split Documents</a:t>
            </a:r>
          </a:p>
          <a:p>
            <a:pPr algn="ctr"/>
            <a:endParaRPr lang="en-US" sz="1200" dirty="0"/>
          </a:p>
        </p:txBody>
      </p:sp>
      <p:sp>
        <p:nvSpPr>
          <p:cNvPr id="14" name="Rectangle 13">
            <a:extLst>
              <a:ext uri="{FF2B5EF4-FFF2-40B4-BE49-F238E27FC236}">
                <a16:creationId xmlns:a16="http://schemas.microsoft.com/office/drawing/2014/main" id="{219870E4-42FB-E220-D685-18EEFF6FE501}"/>
              </a:ext>
            </a:extLst>
          </p:cNvPr>
          <p:cNvSpPr/>
          <p:nvPr/>
        </p:nvSpPr>
        <p:spPr>
          <a:xfrm>
            <a:off x="5382212" y="2333383"/>
            <a:ext cx="1102838" cy="64632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Answer #1</a:t>
            </a:r>
          </a:p>
          <a:p>
            <a:pPr algn="ctr"/>
            <a:r>
              <a:rPr lang="en-US" sz="1200" dirty="0">
                <a:highlight>
                  <a:srgbClr val="00FFFF"/>
                </a:highlight>
              </a:rPr>
              <a:t>Score: 80%</a:t>
            </a:r>
          </a:p>
        </p:txBody>
      </p:sp>
      <p:sp>
        <p:nvSpPr>
          <p:cNvPr id="15" name="TextBox 14">
            <a:extLst>
              <a:ext uri="{FF2B5EF4-FFF2-40B4-BE49-F238E27FC236}">
                <a16:creationId xmlns:a16="http://schemas.microsoft.com/office/drawing/2014/main" id="{93313562-831D-D844-CA74-0BEE2E16B50F}"/>
              </a:ext>
            </a:extLst>
          </p:cNvPr>
          <p:cNvSpPr txBox="1"/>
          <p:nvPr/>
        </p:nvSpPr>
        <p:spPr>
          <a:xfrm>
            <a:off x="5382212" y="1565915"/>
            <a:ext cx="1191568" cy="461665"/>
          </a:xfrm>
          <a:prstGeom prst="rect">
            <a:avLst/>
          </a:prstGeom>
          <a:noFill/>
        </p:spPr>
        <p:txBody>
          <a:bodyPr wrap="square">
            <a:spAutoFit/>
          </a:bodyPr>
          <a:lstStyle/>
          <a:p>
            <a:pPr algn="ctr"/>
            <a:r>
              <a:rPr lang="en-US" sz="1200" dirty="0"/>
              <a:t>Get &amp; Rank Answer</a:t>
            </a:r>
          </a:p>
        </p:txBody>
      </p:sp>
      <p:sp>
        <p:nvSpPr>
          <p:cNvPr id="18" name="Rectangle 17">
            <a:extLst>
              <a:ext uri="{FF2B5EF4-FFF2-40B4-BE49-F238E27FC236}">
                <a16:creationId xmlns:a16="http://schemas.microsoft.com/office/drawing/2014/main" id="{A324657D-9BA2-4C96-EF69-76879177E8A9}"/>
              </a:ext>
            </a:extLst>
          </p:cNvPr>
          <p:cNvSpPr/>
          <p:nvPr/>
        </p:nvSpPr>
        <p:spPr>
          <a:xfrm>
            <a:off x="6926523" y="2304579"/>
            <a:ext cx="1102838" cy="88595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Prompt #2 (instructions + context)</a:t>
            </a:r>
          </a:p>
        </p:txBody>
      </p:sp>
      <p:sp>
        <p:nvSpPr>
          <p:cNvPr id="21" name="TextBox 20">
            <a:extLst>
              <a:ext uri="{FF2B5EF4-FFF2-40B4-BE49-F238E27FC236}">
                <a16:creationId xmlns:a16="http://schemas.microsoft.com/office/drawing/2014/main" id="{ADB3A03A-8586-1420-7165-8D242DF0BD30}"/>
              </a:ext>
            </a:extLst>
          </p:cNvPr>
          <p:cNvSpPr txBox="1"/>
          <p:nvPr/>
        </p:nvSpPr>
        <p:spPr>
          <a:xfrm>
            <a:off x="9044280" y="1969713"/>
            <a:ext cx="815343" cy="1292662"/>
          </a:xfrm>
          <a:prstGeom prst="rect">
            <a:avLst/>
          </a:prstGeom>
          <a:noFill/>
        </p:spPr>
        <p:txBody>
          <a:bodyPr wrap="square">
            <a:spAutoFit/>
          </a:bodyPr>
          <a:lstStyle/>
          <a:p>
            <a:pPr algn="ctr"/>
            <a:r>
              <a:rPr lang="en-US" sz="6000" dirty="0"/>
              <a:t>=</a:t>
            </a:r>
          </a:p>
          <a:p>
            <a:pPr algn="ctr"/>
            <a:endParaRPr lang="en-US" dirty="0"/>
          </a:p>
        </p:txBody>
      </p:sp>
      <p:sp>
        <p:nvSpPr>
          <p:cNvPr id="23" name="Rectangle 22">
            <a:extLst>
              <a:ext uri="{FF2B5EF4-FFF2-40B4-BE49-F238E27FC236}">
                <a16:creationId xmlns:a16="http://schemas.microsoft.com/office/drawing/2014/main" id="{D3DCCD76-E3CF-2D16-E540-6B775EAE4468}"/>
              </a:ext>
            </a:extLst>
          </p:cNvPr>
          <p:cNvSpPr/>
          <p:nvPr/>
        </p:nvSpPr>
        <p:spPr>
          <a:xfrm>
            <a:off x="5800436" y="716632"/>
            <a:ext cx="5391293" cy="60454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t>Pros: </a:t>
            </a:r>
            <a:r>
              <a:rPr lang="en-US" sz="1600" dirty="0"/>
              <a:t>Scales well, better for single-answer questions</a:t>
            </a:r>
          </a:p>
          <a:p>
            <a:pPr algn="ctr"/>
            <a:r>
              <a:rPr lang="en-US" sz="1600" b="1" dirty="0"/>
              <a:t>Cons: </a:t>
            </a:r>
            <a:r>
              <a:rPr lang="en-US" sz="1600" dirty="0"/>
              <a:t>Cannot combine information between docs</a:t>
            </a:r>
            <a:endParaRPr lang="en-US" sz="1600" b="1" dirty="0"/>
          </a:p>
        </p:txBody>
      </p:sp>
      <p:cxnSp>
        <p:nvCxnSpPr>
          <p:cNvPr id="25" name="Straight Arrow Connector 24">
            <a:extLst>
              <a:ext uri="{FF2B5EF4-FFF2-40B4-BE49-F238E27FC236}">
                <a16:creationId xmlns:a16="http://schemas.microsoft.com/office/drawing/2014/main" id="{A788E8E7-B1D8-55F9-60A5-AAB08F7E905C}"/>
              </a:ext>
            </a:extLst>
          </p:cNvPr>
          <p:cNvCxnSpPr/>
          <p:nvPr/>
        </p:nvCxnSpPr>
        <p:spPr>
          <a:xfrm>
            <a:off x="3690387" y="2781823"/>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1FBFC3-0617-23DF-B4B1-49558FB207CD}"/>
              </a:ext>
            </a:extLst>
          </p:cNvPr>
          <p:cNvCxnSpPr/>
          <p:nvPr/>
        </p:nvCxnSpPr>
        <p:spPr>
          <a:xfrm>
            <a:off x="6569178" y="2504732"/>
            <a:ext cx="3108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FAF49DE7-FEE2-9A4D-6139-46CE58AC1B80}"/>
              </a:ext>
            </a:extLst>
          </p:cNvPr>
          <p:cNvSpPr>
            <a:spLocks noGrp="1"/>
          </p:cNvSpPr>
          <p:nvPr>
            <p:ph type="title"/>
          </p:nvPr>
        </p:nvSpPr>
        <p:spPr>
          <a:xfrm>
            <a:off x="838200" y="136525"/>
            <a:ext cx="10515600" cy="1509713"/>
          </a:xfrm>
        </p:spPr>
        <p:txBody>
          <a:bodyPr/>
          <a:lstStyle/>
          <a:p>
            <a:br>
              <a:rPr lang="en-US" dirty="0"/>
            </a:br>
            <a:r>
              <a:rPr lang="en-US" dirty="0"/>
              <a:t>Q&amp;A: Map </a:t>
            </a:r>
            <a:r>
              <a:rPr lang="en-US" dirty="0" err="1"/>
              <a:t>Rerank</a:t>
            </a:r>
            <a:br>
              <a:rPr lang="en-US" dirty="0"/>
            </a:br>
            <a:endParaRPr lang="en-US" dirty="0"/>
          </a:p>
        </p:txBody>
      </p:sp>
      <p:sp>
        <p:nvSpPr>
          <p:cNvPr id="29" name="Rectangle 28">
            <a:extLst>
              <a:ext uri="{FF2B5EF4-FFF2-40B4-BE49-F238E27FC236}">
                <a16:creationId xmlns:a16="http://schemas.microsoft.com/office/drawing/2014/main" id="{8FCBF6F2-EA2E-4128-65A5-1A8280914E8B}"/>
              </a:ext>
            </a:extLst>
          </p:cNvPr>
          <p:cNvSpPr/>
          <p:nvPr/>
        </p:nvSpPr>
        <p:spPr>
          <a:xfrm>
            <a:off x="8093553" y="2304579"/>
            <a:ext cx="1102838" cy="64632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Answer #2</a:t>
            </a:r>
          </a:p>
          <a:p>
            <a:pPr algn="ctr"/>
            <a:r>
              <a:rPr lang="en-US" sz="1200" dirty="0">
                <a:highlight>
                  <a:srgbClr val="FF00FF"/>
                </a:highlight>
              </a:rPr>
              <a:t>Score: 25%</a:t>
            </a:r>
          </a:p>
        </p:txBody>
      </p:sp>
      <p:sp>
        <p:nvSpPr>
          <p:cNvPr id="30" name="TextBox 29">
            <a:extLst>
              <a:ext uri="{FF2B5EF4-FFF2-40B4-BE49-F238E27FC236}">
                <a16:creationId xmlns:a16="http://schemas.microsoft.com/office/drawing/2014/main" id="{CA5E4DDE-F3D4-5508-F3CE-A9192DAF3D13}"/>
              </a:ext>
            </a:extLst>
          </p:cNvPr>
          <p:cNvSpPr txBox="1"/>
          <p:nvPr/>
        </p:nvSpPr>
        <p:spPr>
          <a:xfrm>
            <a:off x="8004823" y="1562303"/>
            <a:ext cx="1191568" cy="461665"/>
          </a:xfrm>
          <a:prstGeom prst="rect">
            <a:avLst/>
          </a:prstGeom>
          <a:noFill/>
        </p:spPr>
        <p:txBody>
          <a:bodyPr wrap="square">
            <a:spAutoFit/>
          </a:bodyPr>
          <a:lstStyle/>
          <a:p>
            <a:pPr algn="ctr"/>
            <a:r>
              <a:rPr lang="en-US" sz="1200" dirty="0"/>
              <a:t>Get &amp; Rank Answer</a:t>
            </a:r>
          </a:p>
        </p:txBody>
      </p:sp>
      <p:sp>
        <p:nvSpPr>
          <p:cNvPr id="31" name="TextBox 30">
            <a:extLst>
              <a:ext uri="{FF2B5EF4-FFF2-40B4-BE49-F238E27FC236}">
                <a16:creationId xmlns:a16="http://schemas.microsoft.com/office/drawing/2014/main" id="{E11696F1-8731-126E-DD0F-734CD4FFDF8E}"/>
              </a:ext>
            </a:extLst>
          </p:cNvPr>
          <p:cNvSpPr txBox="1"/>
          <p:nvPr/>
        </p:nvSpPr>
        <p:spPr>
          <a:xfrm>
            <a:off x="9597751" y="1562886"/>
            <a:ext cx="1191568" cy="461665"/>
          </a:xfrm>
          <a:prstGeom prst="rect">
            <a:avLst/>
          </a:prstGeom>
          <a:noFill/>
        </p:spPr>
        <p:txBody>
          <a:bodyPr wrap="square">
            <a:spAutoFit/>
          </a:bodyPr>
          <a:lstStyle/>
          <a:p>
            <a:pPr algn="ctr"/>
            <a:r>
              <a:rPr lang="en-US" sz="1200" dirty="0"/>
              <a:t>Return the Top Answer</a:t>
            </a:r>
          </a:p>
        </p:txBody>
      </p:sp>
      <p:sp>
        <p:nvSpPr>
          <p:cNvPr id="34" name="Rectangle 33">
            <a:extLst>
              <a:ext uri="{FF2B5EF4-FFF2-40B4-BE49-F238E27FC236}">
                <a16:creationId xmlns:a16="http://schemas.microsoft.com/office/drawing/2014/main" id="{DC63CBFC-57CF-20AF-F4AD-578FC0339FE1}"/>
              </a:ext>
            </a:extLst>
          </p:cNvPr>
          <p:cNvSpPr/>
          <p:nvPr/>
        </p:nvSpPr>
        <p:spPr>
          <a:xfrm>
            <a:off x="9686481" y="2304579"/>
            <a:ext cx="1102838" cy="64632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Answer #1</a:t>
            </a:r>
          </a:p>
          <a:p>
            <a:pPr algn="ctr"/>
            <a:r>
              <a:rPr lang="en-US" sz="1200" dirty="0">
                <a:highlight>
                  <a:srgbClr val="00FFFF"/>
                </a:highlight>
              </a:rPr>
              <a:t>Score: 80%</a:t>
            </a:r>
          </a:p>
        </p:txBody>
      </p:sp>
      <p:sp>
        <p:nvSpPr>
          <p:cNvPr id="35" name="Rectangle 34">
            <a:extLst>
              <a:ext uri="{FF2B5EF4-FFF2-40B4-BE49-F238E27FC236}">
                <a16:creationId xmlns:a16="http://schemas.microsoft.com/office/drawing/2014/main" id="{54A097FA-0A92-60C1-0C6C-AE0C1419966F}"/>
              </a:ext>
            </a:extLst>
          </p:cNvPr>
          <p:cNvSpPr/>
          <p:nvPr/>
        </p:nvSpPr>
        <p:spPr>
          <a:xfrm>
            <a:off x="9685253" y="3010040"/>
            <a:ext cx="1104066" cy="64632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Answer #2</a:t>
            </a:r>
          </a:p>
          <a:p>
            <a:pPr algn="ctr"/>
            <a:r>
              <a:rPr lang="en-US" sz="1200" dirty="0">
                <a:highlight>
                  <a:srgbClr val="FF00FF"/>
                </a:highlight>
              </a:rPr>
              <a:t>Score: 20%</a:t>
            </a:r>
          </a:p>
        </p:txBody>
      </p:sp>
      <p:sp>
        <p:nvSpPr>
          <p:cNvPr id="36" name="TextBox 35">
            <a:extLst>
              <a:ext uri="{FF2B5EF4-FFF2-40B4-BE49-F238E27FC236}">
                <a16:creationId xmlns:a16="http://schemas.microsoft.com/office/drawing/2014/main" id="{0FC90FBF-53E0-BCBC-52EC-FDAD4B341C49}"/>
              </a:ext>
            </a:extLst>
          </p:cNvPr>
          <p:cNvSpPr txBox="1"/>
          <p:nvPr/>
        </p:nvSpPr>
        <p:spPr>
          <a:xfrm>
            <a:off x="10777134" y="2354434"/>
            <a:ext cx="566928" cy="523220"/>
          </a:xfrm>
          <a:prstGeom prst="rect">
            <a:avLst/>
          </a:prstGeom>
          <a:noFill/>
        </p:spPr>
        <p:txBody>
          <a:bodyPr wrap="square">
            <a:spAutoFit/>
          </a:bodyPr>
          <a:lstStyle/>
          <a:p>
            <a:pPr algn="ctr"/>
            <a:r>
              <a:rPr lang="en-US" sz="2800" dirty="0"/>
              <a:t>✅</a:t>
            </a:r>
          </a:p>
        </p:txBody>
      </p:sp>
      <p:sp>
        <p:nvSpPr>
          <p:cNvPr id="37" name="TextBox 36">
            <a:extLst>
              <a:ext uri="{FF2B5EF4-FFF2-40B4-BE49-F238E27FC236}">
                <a16:creationId xmlns:a16="http://schemas.microsoft.com/office/drawing/2014/main" id="{4A1C9E86-DC86-4D1A-2C5C-A9495F59345C}"/>
              </a:ext>
            </a:extLst>
          </p:cNvPr>
          <p:cNvSpPr txBox="1"/>
          <p:nvPr/>
        </p:nvSpPr>
        <p:spPr>
          <a:xfrm>
            <a:off x="10800262" y="3042025"/>
            <a:ext cx="509625" cy="523220"/>
          </a:xfrm>
          <a:prstGeom prst="rect">
            <a:avLst/>
          </a:prstGeom>
          <a:noFill/>
        </p:spPr>
        <p:txBody>
          <a:bodyPr wrap="square">
            <a:spAutoFit/>
          </a:bodyPr>
          <a:lstStyle/>
          <a:p>
            <a:pPr algn="ctr"/>
            <a:r>
              <a:rPr lang="en-US" sz="2800" dirty="0"/>
              <a:t>❌</a:t>
            </a:r>
          </a:p>
        </p:txBody>
      </p:sp>
    </p:spTree>
    <p:extLst>
      <p:ext uri="{BB962C8B-B14F-4D97-AF65-F5344CB8AC3E}">
        <p14:creationId xmlns:p14="http://schemas.microsoft.com/office/powerpoint/2010/main" val="375314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B920-EA18-87DB-5CDE-64AFE02235DC}"/>
              </a:ext>
            </a:extLst>
          </p:cNvPr>
          <p:cNvSpPr>
            <a:spLocks noGrp="1"/>
          </p:cNvSpPr>
          <p:nvPr>
            <p:ph type="ctrTitle"/>
          </p:nvPr>
        </p:nvSpPr>
        <p:spPr>
          <a:xfrm>
            <a:off x="1280159" y="357809"/>
            <a:ext cx="7983110" cy="3080335"/>
          </a:xfrm>
        </p:spPr>
        <p:txBody>
          <a:bodyPr anchor="b">
            <a:normAutofit/>
          </a:bodyPr>
          <a:lstStyle/>
          <a:p>
            <a:r>
              <a:rPr lang="en-US" dirty="0"/>
              <a:t>🔎 Vector search &amp; </a:t>
            </a:r>
            <a:br>
              <a:rPr lang="en-US" dirty="0"/>
            </a:br>
            <a:r>
              <a:rPr lang="en-US" dirty="0"/>
              <a:t>Question Answering </a:t>
            </a:r>
          </a:p>
        </p:txBody>
      </p:sp>
    </p:spTree>
    <p:extLst>
      <p:ext uri="{BB962C8B-B14F-4D97-AF65-F5344CB8AC3E}">
        <p14:creationId xmlns:p14="http://schemas.microsoft.com/office/powerpoint/2010/main" val="2098359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2348-F607-C984-1782-43BCFC242981}"/>
              </a:ext>
            </a:extLst>
          </p:cNvPr>
          <p:cNvSpPr>
            <a:spLocks noGrp="1"/>
          </p:cNvSpPr>
          <p:nvPr>
            <p:ph type="title"/>
          </p:nvPr>
        </p:nvSpPr>
        <p:spPr/>
        <p:txBody>
          <a:bodyPr/>
          <a:lstStyle/>
          <a:p>
            <a:r>
              <a:rPr lang="en-US" dirty="0"/>
              <a:t>Tokenization</a:t>
            </a:r>
          </a:p>
        </p:txBody>
      </p:sp>
      <p:pic>
        <p:nvPicPr>
          <p:cNvPr id="1026" name="Picture 2" descr="A screen shot of a computer&#10;&#10;Description automatically generated">
            <a:extLst>
              <a:ext uri="{FF2B5EF4-FFF2-40B4-BE49-F238E27FC236}">
                <a16:creationId xmlns:a16="http://schemas.microsoft.com/office/drawing/2014/main" id="{D8CDB568-30A2-9AA5-579A-2FD1A6A87A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9525" y="2143125"/>
            <a:ext cx="10088563" cy="403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615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16D2-0CF7-2FE7-4DD3-5A64FB4E3AFE}"/>
              </a:ext>
            </a:extLst>
          </p:cNvPr>
          <p:cNvSpPr>
            <a:spLocks noGrp="1"/>
          </p:cNvSpPr>
          <p:nvPr>
            <p:ph type="title"/>
          </p:nvPr>
        </p:nvSpPr>
        <p:spPr/>
        <p:txBody>
          <a:bodyPr/>
          <a:lstStyle/>
          <a:p>
            <a:r>
              <a:rPr lang="en-US" dirty="0"/>
              <a:t>From Word to Vectors</a:t>
            </a:r>
          </a:p>
        </p:txBody>
      </p:sp>
      <p:pic>
        <p:nvPicPr>
          <p:cNvPr id="2050" name="Picture 2">
            <a:extLst>
              <a:ext uri="{FF2B5EF4-FFF2-40B4-BE49-F238E27FC236}">
                <a16:creationId xmlns:a16="http://schemas.microsoft.com/office/drawing/2014/main" id="{2557C1A9-DF38-8C60-2018-E243BAF819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8744" y="2103438"/>
            <a:ext cx="9270124"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9D338C-544E-404E-141C-C5B2225C0819}"/>
              </a:ext>
            </a:extLst>
          </p:cNvPr>
          <p:cNvSpPr txBox="1"/>
          <p:nvPr/>
        </p:nvSpPr>
        <p:spPr>
          <a:xfrm>
            <a:off x="3049044" y="6217920"/>
            <a:ext cx="6093912" cy="369332"/>
          </a:xfrm>
          <a:prstGeom prst="rect">
            <a:avLst/>
          </a:prstGeom>
          <a:noFill/>
        </p:spPr>
        <p:txBody>
          <a:bodyPr wrap="square">
            <a:spAutoFit/>
          </a:bodyPr>
          <a:lstStyle/>
          <a:p>
            <a:r>
              <a:rPr lang="en-US" dirty="0">
                <a:hlinkClick r:id="rId3"/>
              </a:rPr>
              <a:t>https://jalammar.github.io/illustrated-word2vec/</a:t>
            </a:r>
            <a:r>
              <a:rPr lang="en-US" dirty="0"/>
              <a:t> </a:t>
            </a:r>
          </a:p>
        </p:txBody>
      </p:sp>
    </p:spTree>
    <p:extLst>
      <p:ext uri="{BB962C8B-B14F-4D97-AF65-F5344CB8AC3E}">
        <p14:creationId xmlns:p14="http://schemas.microsoft.com/office/powerpoint/2010/main" val="1936954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921CB3-F7A5-E356-DB7F-1A7ABF314BBD}"/>
              </a:ext>
            </a:extLst>
          </p:cNvPr>
          <p:cNvSpPr>
            <a:spLocks noGrp="1"/>
          </p:cNvSpPr>
          <p:nvPr>
            <p:ph type="title"/>
          </p:nvPr>
        </p:nvSpPr>
        <p:spPr/>
        <p:txBody>
          <a:bodyPr/>
          <a:lstStyle/>
          <a:p>
            <a:r>
              <a:rPr lang="en-US" dirty="0"/>
              <a:t>Embeddings</a:t>
            </a:r>
            <a:br>
              <a:rPr lang="en-US" dirty="0"/>
            </a:br>
            <a:br>
              <a:rPr lang="en-US" dirty="0"/>
            </a:br>
            <a:r>
              <a:rPr lang="en-US" sz="1800" dirty="0">
                <a:latin typeface="+mn-lt"/>
              </a:rPr>
              <a:t>Dense vectors representing the semantic meaning of </a:t>
            </a:r>
            <a:r>
              <a:rPr lang="en-US" sz="1800">
                <a:latin typeface="+mn-lt"/>
              </a:rPr>
              <a:t>textual information</a:t>
            </a:r>
            <a:br>
              <a:rPr lang="en-US" dirty="0"/>
            </a:br>
            <a:br>
              <a:rPr lang="en-US" dirty="0"/>
            </a:br>
            <a:endParaRPr lang="en-US" dirty="0"/>
          </a:p>
        </p:txBody>
      </p:sp>
      <p:pic>
        <p:nvPicPr>
          <p:cNvPr id="10" name="Picture 9">
            <a:extLst>
              <a:ext uri="{FF2B5EF4-FFF2-40B4-BE49-F238E27FC236}">
                <a16:creationId xmlns:a16="http://schemas.microsoft.com/office/drawing/2014/main" id="{6173E8E5-A6B7-550A-29EC-6CBB5053A4C1}"/>
              </a:ext>
            </a:extLst>
          </p:cNvPr>
          <p:cNvPicPr>
            <a:picLocks noChangeAspect="1"/>
          </p:cNvPicPr>
          <p:nvPr/>
        </p:nvPicPr>
        <p:blipFill>
          <a:blip r:embed="rId3"/>
          <a:stretch>
            <a:fillRect/>
          </a:stretch>
        </p:blipFill>
        <p:spPr>
          <a:xfrm>
            <a:off x="833003" y="1327150"/>
            <a:ext cx="5505406" cy="5029200"/>
          </a:xfrm>
          <a:prstGeom prst="rect">
            <a:avLst/>
          </a:prstGeom>
        </p:spPr>
      </p:pic>
      <p:sp>
        <p:nvSpPr>
          <p:cNvPr id="3" name="TextBox 2">
            <a:extLst>
              <a:ext uri="{FF2B5EF4-FFF2-40B4-BE49-F238E27FC236}">
                <a16:creationId xmlns:a16="http://schemas.microsoft.com/office/drawing/2014/main" id="{4042A819-8535-647C-75A1-89B5EB8E2354}"/>
              </a:ext>
            </a:extLst>
          </p:cNvPr>
          <p:cNvSpPr txBox="1"/>
          <p:nvPr/>
        </p:nvSpPr>
        <p:spPr>
          <a:xfrm>
            <a:off x="833003" y="6356350"/>
            <a:ext cx="6720192" cy="369332"/>
          </a:xfrm>
          <a:prstGeom prst="rect">
            <a:avLst/>
          </a:prstGeom>
          <a:noFill/>
        </p:spPr>
        <p:txBody>
          <a:bodyPr wrap="square">
            <a:spAutoFit/>
          </a:bodyPr>
          <a:lstStyle/>
          <a:p>
            <a:r>
              <a:rPr lang="en-US" dirty="0">
                <a:hlinkClick r:id="rId4"/>
              </a:rPr>
              <a:t>tomhazledine.com/mapping-llm-embeddings-in-3d</a:t>
            </a:r>
            <a:r>
              <a:rPr lang="en-US" dirty="0"/>
              <a:t> </a:t>
            </a:r>
          </a:p>
        </p:txBody>
      </p:sp>
    </p:spTree>
    <p:extLst>
      <p:ext uri="{BB962C8B-B14F-4D97-AF65-F5344CB8AC3E}">
        <p14:creationId xmlns:p14="http://schemas.microsoft.com/office/powerpoint/2010/main" val="288646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C756-7AF5-4F68-86A4-B28AEF733999}"/>
              </a:ext>
            </a:extLst>
          </p:cNvPr>
          <p:cNvSpPr>
            <a:spLocks noGrp="1"/>
          </p:cNvSpPr>
          <p:nvPr>
            <p:ph type="title"/>
          </p:nvPr>
        </p:nvSpPr>
        <p:spPr/>
        <p:txBody>
          <a:bodyPr/>
          <a:lstStyle/>
          <a:p>
            <a:r>
              <a:rPr lang="en-US" dirty="0"/>
              <a:t>Retrieval Augmented Generation</a:t>
            </a:r>
          </a:p>
        </p:txBody>
      </p:sp>
      <p:grpSp>
        <p:nvGrpSpPr>
          <p:cNvPr id="12" name="Group 11">
            <a:extLst>
              <a:ext uri="{FF2B5EF4-FFF2-40B4-BE49-F238E27FC236}">
                <a16:creationId xmlns:a16="http://schemas.microsoft.com/office/drawing/2014/main" id="{D5ADB4B2-F2B9-D7CD-7B0D-ABEA22A571DC}"/>
              </a:ext>
            </a:extLst>
          </p:cNvPr>
          <p:cNvGrpSpPr/>
          <p:nvPr/>
        </p:nvGrpSpPr>
        <p:grpSpPr>
          <a:xfrm>
            <a:off x="984086" y="2197487"/>
            <a:ext cx="10679846" cy="3926063"/>
            <a:chOff x="984086" y="2197487"/>
            <a:chExt cx="10679846" cy="3926063"/>
          </a:xfrm>
        </p:grpSpPr>
        <p:pic>
          <p:nvPicPr>
            <p:cNvPr id="35" name="Graphic 34" descr="Help outline">
              <a:extLst>
                <a:ext uri="{FF2B5EF4-FFF2-40B4-BE49-F238E27FC236}">
                  <a16:creationId xmlns:a16="http://schemas.microsoft.com/office/drawing/2014/main" id="{57312190-98EF-08F5-02FD-7E39C9308B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2061" y="2197487"/>
              <a:ext cx="1259577" cy="1259577"/>
            </a:xfrm>
            <a:prstGeom prst="rect">
              <a:avLst/>
            </a:prstGeom>
          </p:spPr>
        </p:pic>
        <p:sp>
          <p:nvSpPr>
            <p:cNvPr id="6" name="TextBox 5">
              <a:extLst>
                <a:ext uri="{FF2B5EF4-FFF2-40B4-BE49-F238E27FC236}">
                  <a16:creationId xmlns:a16="http://schemas.microsoft.com/office/drawing/2014/main" id="{8E93E913-FDA4-339B-A012-1B8689A2DE9A}"/>
                </a:ext>
              </a:extLst>
            </p:cNvPr>
            <p:cNvSpPr txBox="1"/>
            <p:nvPr/>
          </p:nvSpPr>
          <p:spPr>
            <a:xfrm>
              <a:off x="7616369" y="3483021"/>
              <a:ext cx="1752600" cy="369332"/>
            </a:xfrm>
            <a:prstGeom prst="rect">
              <a:avLst/>
            </a:prstGeom>
            <a:noFill/>
          </p:spPr>
          <p:txBody>
            <a:bodyPr wrap="square">
              <a:spAutoFit/>
            </a:bodyPr>
            <a:lstStyle/>
            <a:p>
              <a:pPr algn="ctr"/>
              <a:r>
                <a:rPr lang="en-US" dirty="0"/>
                <a:t>LLM</a:t>
              </a:r>
            </a:p>
          </p:txBody>
        </p:sp>
        <p:sp>
          <p:nvSpPr>
            <p:cNvPr id="7" name="TextBox 6">
              <a:extLst>
                <a:ext uri="{FF2B5EF4-FFF2-40B4-BE49-F238E27FC236}">
                  <a16:creationId xmlns:a16="http://schemas.microsoft.com/office/drawing/2014/main" id="{D2AF8A10-5F8F-20B3-FEC3-A9A9406AA8E8}"/>
                </a:ext>
              </a:extLst>
            </p:cNvPr>
            <p:cNvSpPr txBox="1"/>
            <p:nvPr/>
          </p:nvSpPr>
          <p:spPr>
            <a:xfrm>
              <a:off x="2559688" y="3690629"/>
              <a:ext cx="1228402" cy="369332"/>
            </a:xfrm>
            <a:prstGeom prst="rect">
              <a:avLst/>
            </a:prstGeom>
            <a:noFill/>
          </p:spPr>
          <p:txBody>
            <a:bodyPr wrap="square">
              <a:spAutoFit/>
            </a:bodyPr>
            <a:lstStyle/>
            <a:p>
              <a:pPr algn="ctr"/>
              <a:r>
                <a:rPr lang="en-US" dirty="0"/>
                <a:t>Retrieval</a:t>
              </a:r>
            </a:p>
          </p:txBody>
        </p:sp>
        <p:pic>
          <p:nvPicPr>
            <p:cNvPr id="8" name="Graphic 7" descr="Help outline">
              <a:extLst>
                <a:ext uri="{FF2B5EF4-FFF2-40B4-BE49-F238E27FC236}">
                  <a16:creationId xmlns:a16="http://schemas.microsoft.com/office/drawing/2014/main" id="{391484FD-821F-F598-2F86-5C7B49B09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0598" y="2283251"/>
              <a:ext cx="1259577" cy="1259577"/>
            </a:xfrm>
            <a:prstGeom prst="rect">
              <a:avLst/>
            </a:prstGeom>
          </p:spPr>
        </p:pic>
        <p:sp>
          <p:nvSpPr>
            <p:cNvPr id="9" name="TextBox 8">
              <a:extLst>
                <a:ext uri="{FF2B5EF4-FFF2-40B4-BE49-F238E27FC236}">
                  <a16:creationId xmlns:a16="http://schemas.microsoft.com/office/drawing/2014/main" id="{2F2A167A-D1C8-6F5B-8221-137AFA8BFC23}"/>
                </a:ext>
              </a:extLst>
            </p:cNvPr>
            <p:cNvSpPr txBox="1"/>
            <p:nvPr/>
          </p:nvSpPr>
          <p:spPr>
            <a:xfrm>
              <a:off x="984086" y="3419902"/>
              <a:ext cx="1752600" cy="369332"/>
            </a:xfrm>
            <a:prstGeom prst="rect">
              <a:avLst/>
            </a:prstGeom>
            <a:noFill/>
          </p:spPr>
          <p:txBody>
            <a:bodyPr wrap="square">
              <a:spAutoFit/>
            </a:bodyPr>
            <a:lstStyle/>
            <a:p>
              <a:pPr algn="ctr"/>
              <a:r>
                <a:rPr lang="en-US" dirty="0"/>
                <a:t>Query</a:t>
              </a:r>
            </a:p>
          </p:txBody>
        </p:sp>
        <p:sp>
          <p:nvSpPr>
            <p:cNvPr id="10" name="TextBox 9">
              <a:extLst>
                <a:ext uri="{FF2B5EF4-FFF2-40B4-BE49-F238E27FC236}">
                  <a16:creationId xmlns:a16="http://schemas.microsoft.com/office/drawing/2014/main" id="{DBE84D6F-BAEB-487E-4D81-6C698C4ACC3F}"/>
                </a:ext>
              </a:extLst>
            </p:cNvPr>
            <p:cNvSpPr txBox="1"/>
            <p:nvPr/>
          </p:nvSpPr>
          <p:spPr>
            <a:xfrm>
              <a:off x="9911332" y="3483021"/>
              <a:ext cx="1752600" cy="369332"/>
            </a:xfrm>
            <a:prstGeom prst="rect">
              <a:avLst/>
            </a:prstGeom>
            <a:noFill/>
          </p:spPr>
          <p:txBody>
            <a:bodyPr wrap="square">
              <a:spAutoFit/>
            </a:bodyPr>
            <a:lstStyle/>
            <a:p>
              <a:pPr algn="ctr"/>
              <a:r>
                <a:rPr lang="en-US" dirty="0"/>
                <a:t>Answer</a:t>
              </a:r>
            </a:p>
          </p:txBody>
        </p:sp>
        <p:pic>
          <p:nvPicPr>
            <p:cNvPr id="17" name="Graphic 16" descr="Comment Important outline">
              <a:extLst>
                <a:ext uri="{FF2B5EF4-FFF2-40B4-BE49-F238E27FC236}">
                  <a16:creationId xmlns:a16="http://schemas.microsoft.com/office/drawing/2014/main" id="{E6AAD8A4-2AAF-C92F-1446-E6488CDCD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3283" y="2418095"/>
              <a:ext cx="1151708" cy="1151708"/>
            </a:xfrm>
            <a:prstGeom prst="rect">
              <a:avLst/>
            </a:prstGeom>
          </p:spPr>
        </p:pic>
        <p:sp>
          <p:nvSpPr>
            <p:cNvPr id="18" name="TextBox 17">
              <a:extLst>
                <a:ext uri="{FF2B5EF4-FFF2-40B4-BE49-F238E27FC236}">
                  <a16:creationId xmlns:a16="http://schemas.microsoft.com/office/drawing/2014/main" id="{58FE78FF-E8CF-A0EB-7F18-D591304B3544}"/>
                </a:ext>
              </a:extLst>
            </p:cNvPr>
            <p:cNvSpPr txBox="1"/>
            <p:nvPr/>
          </p:nvSpPr>
          <p:spPr>
            <a:xfrm>
              <a:off x="3168993" y="5477219"/>
              <a:ext cx="1528100" cy="646331"/>
            </a:xfrm>
            <a:prstGeom prst="rect">
              <a:avLst/>
            </a:prstGeom>
            <a:noFill/>
          </p:spPr>
          <p:txBody>
            <a:bodyPr wrap="square">
              <a:spAutoFit/>
            </a:bodyPr>
            <a:lstStyle/>
            <a:p>
              <a:pPr algn="ctr"/>
              <a:r>
                <a:rPr lang="en-US" dirty="0"/>
                <a:t>Enhancing Documents</a:t>
              </a:r>
            </a:p>
          </p:txBody>
        </p:sp>
        <p:pic>
          <p:nvPicPr>
            <p:cNvPr id="19" name="Graphic 18" descr="Paper with solid fill">
              <a:extLst>
                <a:ext uri="{FF2B5EF4-FFF2-40B4-BE49-F238E27FC236}">
                  <a16:creationId xmlns:a16="http://schemas.microsoft.com/office/drawing/2014/main" id="{DC79559F-F01C-2BB3-4C78-D9CBF7AFD1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8109" y="4476758"/>
              <a:ext cx="914400" cy="914400"/>
            </a:xfrm>
            <a:prstGeom prst="rect">
              <a:avLst/>
            </a:prstGeom>
          </p:spPr>
        </p:pic>
        <p:pic>
          <p:nvPicPr>
            <p:cNvPr id="20" name="Graphic 19" descr="Arrow Right with solid fill">
              <a:extLst>
                <a:ext uri="{FF2B5EF4-FFF2-40B4-BE49-F238E27FC236}">
                  <a16:creationId xmlns:a16="http://schemas.microsoft.com/office/drawing/2014/main" id="{F7DC3EE5-B606-CDCE-8DC4-822C3DBD68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1453" y="2438443"/>
              <a:ext cx="914400" cy="914400"/>
            </a:xfrm>
            <a:prstGeom prst="rect">
              <a:avLst/>
            </a:prstGeom>
          </p:spPr>
        </p:pic>
        <p:pic>
          <p:nvPicPr>
            <p:cNvPr id="22" name="Graphic 21" descr="Badge Follow with solid fill">
              <a:extLst>
                <a:ext uri="{FF2B5EF4-FFF2-40B4-BE49-F238E27FC236}">
                  <a16:creationId xmlns:a16="http://schemas.microsoft.com/office/drawing/2014/main" id="{170D40BD-CC1E-2B87-97DC-3CFD4BA870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78109" y="2438443"/>
              <a:ext cx="914400" cy="914400"/>
            </a:xfrm>
            <a:prstGeom prst="rect">
              <a:avLst/>
            </a:prstGeom>
          </p:spPr>
        </p:pic>
        <p:pic>
          <p:nvPicPr>
            <p:cNvPr id="24" name="Graphic 23" descr="Arrow Right with solid fill">
              <a:extLst>
                <a:ext uri="{FF2B5EF4-FFF2-40B4-BE49-F238E27FC236}">
                  <a16:creationId xmlns:a16="http://schemas.microsoft.com/office/drawing/2014/main" id="{01312091-D212-6981-442F-9F8316284B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6025" y="2460162"/>
              <a:ext cx="914400" cy="914400"/>
            </a:xfrm>
            <a:prstGeom prst="rect">
              <a:avLst/>
            </a:prstGeom>
          </p:spPr>
        </p:pic>
        <p:pic>
          <p:nvPicPr>
            <p:cNvPr id="25" name="Graphic 24" descr="Arrow Right with solid fill">
              <a:extLst>
                <a:ext uri="{FF2B5EF4-FFF2-40B4-BE49-F238E27FC236}">
                  <a16:creationId xmlns:a16="http://schemas.microsoft.com/office/drawing/2014/main" id="{54A8CE72-A20F-19CB-3211-B1D370B082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18510" y="2443722"/>
              <a:ext cx="914400" cy="914400"/>
            </a:xfrm>
            <a:prstGeom prst="rect">
              <a:avLst/>
            </a:prstGeom>
          </p:spPr>
        </p:pic>
        <p:pic>
          <p:nvPicPr>
            <p:cNvPr id="26" name="Graphic 25" descr="Arrow Right with solid fill">
              <a:extLst>
                <a:ext uri="{FF2B5EF4-FFF2-40B4-BE49-F238E27FC236}">
                  <a16:creationId xmlns:a16="http://schemas.microsoft.com/office/drawing/2014/main" id="{40104966-F01F-ED5B-469D-1C6702DD0D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59067" y="2441703"/>
              <a:ext cx="914400" cy="914400"/>
            </a:xfrm>
            <a:prstGeom prst="rect">
              <a:avLst/>
            </a:prstGeom>
          </p:spPr>
        </p:pic>
        <p:pic>
          <p:nvPicPr>
            <p:cNvPr id="28" name="Graphic 27" descr="Arrow Right with solid fill">
              <a:extLst>
                <a:ext uri="{FF2B5EF4-FFF2-40B4-BE49-F238E27FC236}">
                  <a16:creationId xmlns:a16="http://schemas.microsoft.com/office/drawing/2014/main" id="{58C8C075-53C4-9290-184E-F6CC282ACB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3454521" y="3419903"/>
              <a:ext cx="914400" cy="914400"/>
            </a:xfrm>
            <a:prstGeom prst="rect">
              <a:avLst/>
            </a:prstGeom>
          </p:spPr>
        </p:pic>
        <p:pic>
          <p:nvPicPr>
            <p:cNvPr id="34" name="Graphic 33" descr="Head with gears with solid fill">
              <a:extLst>
                <a:ext uri="{FF2B5EF4-FFF2-40B4-BE49-F238E27FC236}">
                  <a16:creationId xmlns:a16="http://schemas.microsoft.com/office/drawing/2014/main" id="{273C7374-31AF-A8F4-4B53-83A944D3B7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35469" y="2503598"/>
              <a:ext cx="914400" cy="914400"/>
            </a:xfrm>
            <a:prstGeom prst="rect">
              <a:avLst/>
            </a:prstGeom>
          </p:spPr>
        </p:pic>
        <p:sp>
          <p:nvSpPr>
            <p:cNvPr id="41" name="TextBox 40">
              <a:extLst>
                <a:ext uri="{FF2B5EF4-FFF2-40B4-BE49-F238E27FC236}">
                  <a16:creationId xmlns:a16="http://schemas.microsoft.com/office/drawing/2014/main" id="{FE5307D1-F2E0-A071-0FEA-F1D70E2B66F4}"/>
                </a:ext>
              </a:extLst>
            </p:cNvPr>
            <p:cNvSpPr txBox="1"/>
            <p:nvPr/>
          </p:nvSpPr>
          <p:spPr>
            <a:xfrm>
              <a:off x="5406951" y="3483021"/>
              <a:ext cx="1528100" cy="646331"/>
            </a:xfrm>
            <a:prstGeom prst="rect">
              <a:avLst/>
            </a:prstGeom>
            <a:noFill/>
          </p:spPr>
          <p:txBody>
            <a:bodyPr wrap="square">
              <a:spAutoFit/>
            </a:bodyPr>
            <a:lstStyle/>
            <a:p>
              <a:pPr algn="ctr"/>
              <a:r>
                <a:rPr lang="en-US" dirty="0"/>
                <a:t>Augmented Query</a:t>
              </a:r>
            </a:p>
          </p:txBody>
        </p:sp>
        <p:sp>
          <p:nvSpPr>
            <p:cNvPr id="2" name="Rectangle 1">
              <a:extLst>
                <a:ext uri="{FF2B5EF4-FFF2-40B4-BE49-F238E27FC236}">
                  <a16:creationId xmlns:a16="http://schemas.microsoft.com/office/drawing/2014/main" id="{69B753EA-95CD-AF7E-4648-D4B84D7DFE1D}"/>
                </a:ext>
              </a:extLst>
            </p:cNvPr>
            <p:cNvSpPr/>
            <p:nvPr/>
          </p:nvSpPr>
          <p:spPr>
            <a:xfrm>
              <a:off x="5556564" y="2903899"/>
              <a:ext cx="441357" cy="57912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6" name="Graphic 35" descr="Paper with solid fill">
              <a:extLst>
                <a:ext uri="{FF2B5EF4-FFF2-40B4-BE49-F238E27FC236}">
                  <a16:creationId xmlns:a16="http://schemas.microsoft.com/office/drawing/2014/main" id="{9BCF661A-5FCD-9AA8-5254-21381F9DFC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2674" y="2846043"/>
              <a:ext cx="696785" cy="696785"/>
            </a:xfrm>
            <a:prstGeom prst="rect">
              <a:avLst/>
            </a:prstGeom>
          </p:spPr>
        </p:pic>
      </p:grpSp>
    </p:spTree>
    <p:extLst>
      <p:ext uri="{BB962C8B-B14F-4D97-AF65-F5344CB8AC3E}">
        <p14:creationId xmlns:p14="http://schemas.microsoft.com/office/powerpoint/2010/main" val="1524728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itle 1029">
            <a:extLst>
              <a:ext uri="{FF2B5EF4-FFF2-40B4-BE49-F238E27FC236}">
                <a16:creationId xmlns:a16="http://schemas.microsoft.com/office/drawing/2014/main" id="{C1043E1E-FD2F-8904-85BD-93221EBC708A}"/>
              </a:ext>
            </a:extLst>
          </p:cNvPr>
          <p:cNvSpPr>
            <a:spLocks noGrp="1"/>
          </p:cNvSpPr>
          <p:nvPr>
            <p:ph type="title"/>
          </p:nvPr>
        </p:nvSpPr>
        <p:spPr/>
        <p:txBody>
          <a:bodyPr/>
          <a:lstStyle/>
          <a:p>
            <a:r>
              <a:rPr lang="en-US" b="1" dirty="0"/>
              <a:t>Retrieval Plugin Architecture</a:t>
            </a:r>
            <a:br>
              <a:rPr lang="en-US" b="1" dirty="0"/>
            </a:br>
            <a:endParaRPr lang="en-US" b="1" dirty="0"/>
          </a:p>
        </p:txBody>
      </p:sp>
      <p:sp>
        <p:nvSpPr>
          <p:cNvPr id="1032" name="TextBox 1031">
            <a:extLst>
              <a:ext uri="{FF2B5EF4-FFF2-40B4-BE49-F238E27FC236}">
                <a16:creationId xmlns:a16="http://schemas.microsoft.com/office/drawing/2014/main" id="{466B81BE-9710-A620-4622-76B463224B4F}"/>
              </a:ext>
            </a:extLst>
          </p:cNvPr>
          <p:cNvSpPr txBox="1"/>
          <p:nvPr/>
        </p:nvSpPr>
        <p:spPr>
          <a:xfrm>
            <a:off x="3665916" y="6244482"/>
            <a:ext cx="6096000" cy="369332"/>
          </a:xfrm>
          <a:prstGeom prst="rect">
            <a:avLst/>
          </a:prstGeom>
          <a:noFill/>
        </p:spPr>
        <p:txBody>
          <a:bodyPr wrap="square">
            <a:spAutoFit/>
          </a:bodyPr>
          <a:lstStyle/>
          <a:p>
            <a:r>
              <a:rPr lang="en-US" dirty="0">
                <a:hlinkClick r:id="rId2"/>
              </a:rPr>
              <a:t>https://github.com/openai/chatgpt-retrieval-plugin</a:t>
            </a:r>
            <a:r>
              <a:rPr lang="en-US" dirty="0"/>
              <a:t> </a:t>
            </a:r>
          </a:p>
        </p:txBody>
      </p:sp>
      <p:grpSp>
        <p:nvGrpSpPr>
          <p:cNvPr id="1036" name="Group 1035">
            <a:extLst>
              <a:ext uri="{FF2B5EF4-FFF2-40B4-BE49-F238E27FC236}">
                <a16:creationId xmlns:a16="http://schemas.microsoft.com/office/drawing/2014/main" id="{DD2F4C6B-612D-A3DD-18A0-3DD198B6B3B4}"/>
              </a:ext>
            </a:extLst>
          </p:cNvPr>
          <p:cNvGrpSpPr/>
          <p:nvPr/>
        </p:nvGrpSpPr>
        <p:grpSpPr>
          <a:xfrm>
            <a:off x="560776" y="1508153"/>
            <a:ext cx="11302110" cy="4773589"/>
            <a:chOff x="477652" y="1508153"/>
            <a:chExt cx="11302110" cy="4773589"/>
          </a:xfrm>
        </p:grpSpPr>
        <p:grpSp>
          <p:nvGrpSpPr>
            <p:cNvPr id="1025" name="Group 1024">
              <a:extLst>
                <a:ext uri="{FF2B5EF4-FFF2-40B4-BE49-F238E27FC236}">
                  <a16:creationId xmlns:a16="http://schemas.microsoft.com/office/drawing/2014/main" id="{B0B45E65-CF2B-F19D-D88C-4EF8271E691F}"/>
                </a:ext>
              </a:extLst>
            </p:cNvPr>
            <p:cNvGrpSpPr/>
            <p:nvPr/>
          </p:nvGrpSpPr>
          <p:grpSpPr>
            <a:xfrm>
              <a:off x="477652" y="1508153"/>
              <a:ext cx="11302110" cy="4773589"/>
              <a:chOff x="477652" y="1508153"/>
              <a:chExt cx="11302110" cy="4773589"/>
            </a:xfrm>
          </p:grpSpPr>
          <p:sp>
            <p:nvSpPr>
              <p:cNvPr id="6" name="Rectangle 5">
                <a:extLst>
                  <a:ext uri="{FF2B5EF4-FFF2-40B4-BE49-F238E27FC236}">
                    <a16:creationId xmlns:a16="http://schemas.microsoft.com/office/drawing/2014/main" id="{B6977946-D331-FE3B-7820-5CA96839ED6C}"/>
                  </a:ext>
                </a:extLst>
              </p:cNvPr>
              <p:cNvSpPr/>
              <p:nvPr/>
            </p:nvSpPr>
            <p:spPr>
              <a:xfrm>
                <a:off x="3704016" y="3092150"/>
                <a:ext cx="1600200" cy="1219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   API</a:t>
                </a:r>
              </a:p>
            </p:txBody>
          </p:sp>
          <p:grpSp>
            <p:nvGrpSpPr>
              <p:cNvPr id="40" name="Group 39">
                <a:extLst>
                  <a:ext uri="{FF2B5EF4-FFF2-40B4-BE49-F238E27FC236}">
                    <a16:creationId xmlns:a16="http://schemas.microsoft.com/office/drawing/2014/main" id="{E83E78D5-4548-89D4-A299-149A7A7B3807}"/>
                  </a:ext>
                </a:extLst>
              </p:cNvPr>
              <p:cNvGrpSpPr/>
              <p:nvPr/>
            </p:nvGrpSpPr>
            <p:grpSpPr>
              <a:xfrm>
                <a:off x="9890801" y="2969613"/>
                <a:ext cx="1219200" cy="1295400"/>
                <a:chOff x="9096577" y="1862163"/>
                <a:chExt cx="1219200" cy="1295400"/>
              </a:xfrm>
            </p:grpSpPr>
            <p:sp>
              <p:nvSpPr>
                <p:cNvPr id="7" name="Flowchart: Magnetic Disk 6">
                  <a:extLst>
                    <a:ext uri="{FF2B5EF4-FFF2-40B4-BE49-F238E27FC236}">
                      <a16:creationId xmlns:a16="http://schemas.microsoft.com/office/drawing/2014/main" id="{0B148661-A286-76F4-9B67-1FC4624C8831}"/>
                    </a:ext>
                  </a:extLst>
                </p:cNvPr>
                <p:cNvSpPr/>
                <p:nvPr/>
              </p:nvSpPr>
              <p:spPr>
                <a:xfrm>
                  <a:off x="9096577" y="1862163"/>
                  <a:ext cx="1219200" cy="129540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b="1" dirty="0">
                      <a:solidFill>
                        <a:schemeClr val="tx1"/>
                      </a:solidFill>
                      <a:latin typeface="Arial" pitchFamily="34" charset="0"/>
                      <a:cs typeface="Arial" pitchFamily="34" charset="0"/>
                    </a:rPr>
                  </a:br>
                  <a:br>
                    <a:rPr lang="en-US" b="1" dirty="0">
                      <a:solidFill>
                        <a:schemeClr val="tx1"/>
                      </a:solidFill>
                      <a:latin typeface="Arial" pitchFamily="34" charset="0"/>
                      <a:cs typeface="Arial" pitchFamily="34" charset="0"/>
                    </a:rPr>
                  </a:br>
                  <a:r>
                    <a:rPr lang="en-US" b="1" dirty="0">
                      <a:solidFill>
                        <a:schemeClr val="tx1"/>
                      </a:solidFill>
                      <a:latin typeface="Arial" pitchFamily="34" charset="0"/>
                      <a:cs typeface="Arial" pitchFamily="34" charset="0"/>
                    </a:rPr>
                    <a:t>Pinecone</a:t>
                  </a:r>
                </a:p>
              </p:txBody>
            </p:sp>
            <p:pic>
              <p:nvPicPr>
                <p:cNvPr id="1026" name="Picture 2" descr="Pinecone 2.0: Take Vector Search from the Lab to Production | Pinecone">
                  <a:extLst>
                    <a:ext uri="{FF2B5EF4-FFF2-40B4-BE49-F238E27FC236}">
                      <a16:creationId xmlns:a16="http://schemas.microsoft.com/office/drawing/2014/main" id="{97715CA2-D63A-AE1E-9CB0-347376105D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6651"/>
                <a:stretch/>
              </p:blipFill>
              <p:spPr bwMode="auto">
                <a:xfrm>
                  <a:off x="9250689" y="1862163"/>
                  <a:ext cx="910976" cy="1066801"/>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FE52CE1D-C640-01C8-9BDA-71CE075FD937}"/>
                  </a:ext>
                </a:extLst>
              </p:cNvPr>
              <p:cNvPicPr>
                <a:picLocks noChangeAspect="1"/>
              </p:cNvPicPr>
              <p:nvPr/>
            </p:nvPicPr>
            <p:blipFill>
              <a:blip r:embed="rId4"/>
              <a:stretch>
                <a:fillRect/>
              </a:stretch>
            </p:blipFill>
            <p:spPr>
              <a:xfrm>
                <a:off x="3856416" y="3244550"/>
                <a:ext cx="722258" cy="708391"/>
              </a:xfrm>
              <a:prstGeom prst="rect">
                <a:avLst/>
              </a:prstGeom>
            </p:spPr>
          </p:pic>
          <p:sp>
            <p:nvSpPr>
              <p:cNvPr id="10" name="TextBox 9">
                <a:extLst>
                  <a:ext uri="{FF2B5EF4-FFF2-40B4-BE49-F238E27FC236}">
                    <a16:creationId xmlns:a16="http://schemas.microsoft.com/office/drawing/2014/main" id="{3C8FB3FA-4DA7-C2FF-3FC2-506A65BE92AD}"/>
                  </a:ext>
                </a:extLst>
              </p:cNvPr>
              <p:cNvSpPr txBox="1"/>
              <p:nvPr/>
            </p:nvSpPr>
            <p:spPr>
              <a:xfrm>
                <a:off x="2333894" y="3041436"/>
                <a:ext cx="1370122" cy="461665"/>
              </a:xfrm>
              <a:prstGeom prst="rect">
                <a:avLst/>
              </a:prstGeom>
              <a:noFill/>
            </p:spPr>
            <p:txBody>
              <a:bodyPr wrap="square">
                <a:spAutoFit/>
              </a:bodyPr>
              <a:lstStyle/>
              <a:p>
                <a:r>
                  <a:rPr lang="en-US" sz="2400" dirty="0">
                    <a:solidFill>
                      <a:schemeClr val="accent3"/>
                    </a:solidFill>
                  </a:rPr>
                  <a:t>/</a:t>
                </a:r>
                <a:r>
                  <a:rPr lang="en-US" sz="2400" dirty="0" err="1">
                    <a:solidFill>
                      <a:schemeClr val="accent3"/>
                    </a:solidFill>
                  </a:rPr>
                  <a:t>upsert</a:t>
                </a:r>
                <a:endParaRPr lang="en-US" sz="2400" dirty="0">
                  <a:solidFill>
                    <a:schemeClr val="accent3"/>
                  </a:solidFill>
                </a:endParaRPr>
              </a:p>
            </p:txBody>
          </p:sp>
          <p:sp>
            <p:nvSpPr>
              <p:cNvPr id="11" name="TextBox 10">
                <a:extLst>
                  <a:ext uri="{FF2B5EF4-FFF2-40B4-BE49-F238E27FC236}">
                    <a16:creationId xmlns:a16="http://schemas.microsoft.com/office/drawing/2014/main" id="{868168E7-031B-07BE-FDE3-2E5666D17D79}"/>
                  </a:ext>
                </a:extLst>
              </p:cNvPr>
              <p:cNvSpPr txBox="1"/>
              <p:nvPr/>
            </p:nvSpPr>
            <p:spPr>
              <a:xfrm>
                <a:off x="2333894" y="3772822"/>
                <a:ext cx="1370122" cy="461665"/>
              </a:xfrm>
              <a:prstGeom prst="rect">
                <a:avLst/>
              </a:prstGeom>
              <a:noFill/>
            </p:spPr>
            <p:txBody>
              <a:bodyPr wrap="square">
                <a:spAutoFit/>
              </a:bodyPr>
              <a:lstStyle/>
              <a:p>
                <a:r>
                  <a:rPr lang="en-US" sz="2400" dirty="0">
                    <a:solidFill>
                      <a:schemeClr val="accent2"/>
                    </a:solidFill>
                  </a:rPr>
                  <a:t>/query</a:t>
                </a:r>
              </a:p>
            </p:txBody>
          </p:sp>
          <p:pic>
            <p:nvPicPr>
              <p:cNvPr id="13" name="Graphic 12" descr="Document with solid fill">
                <a:extLst>
                  <a:ext uri="{FF2B5EF4-FFF2-40B4-BE49-F238E27FC236}">
                    <a16:creationId xmlns:a16="http://schemas.microsoft.com/office/drawing/2014/main" id="{AC81AA84-2693-3271-3347-A4D7F88D9A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216" y="1508153"/>
                <a:ext cx="914400" cy="914400"/>
              </a:xfrm>
              <a:prstGeom prst="rect">
                <a:avLst/>
              </a:prstGeom>
            </p:spPr>
          </p:pic>
          <p:sp>
            <p:nvSpPr>
              <p:cNvPr id="14" name="TextBox 13">
                <a:extLst>
                  <a:ext uri="{FF2B5EF4-FFF2-40B4-BE49-F238E27FC236}">
                    <a16:creationId xmlns:a16="http://schemas.microsoft.com/office/drawing/2014/main" id="{807836D2-6A88-E871-553B-93F876C36E5D}"/>
                  </a:ext>
                </a:extLst>
              </p:cNvPr>
              <p:cNvSpPr txBox="1"/>
              <p:nvPr/>
            </p:nvSpPr>
            <p:spPr>
              <a:xfrm>
                <a:off x="732216" y="2422553"/>
                <a:ext cx="914400" cy="461665"/>
              </a:xfrm>
              <a:prstGeom prst="rect">
                <a:avLst/>
              </a:prstGeom>
              <a:noFill/>
            </p:spPr>
            <p:txBody>
              <a:bodyPr wrap="square">
                <a:spAutoFit/>
              </a:bodyPr>
              <a:lstStyle/>
              <a:p>
                <a:pPr algn="ctr"/>
                <a:r>
                  <a:rPr lang="en-US" sz="2400" dirty="0">
                    <a:solidFill>
                      <a:schemeClr val="accent3"/>
                    </a:solidFill>
                  </a:rPr>
                  <a:t>docs</a:t>
                </a:r>
              </a:p>
            </p:txBody>
          </p:sp>
          <p:pic>
            <p:nvPicPr>
              <p:cNvPr id="19" name="Graphic 18" descr="Back with solid fill">
                <a:extLst>
                  <a:ext uri="{FF2B5EF4-FFF2-40B4-BE49-F238E27FC236}">
                    <a16:creationId xmlns:a16="http://schemas.microsoft.com/office/drawing/2014/main" id="{42338F91-9824-5412-DE2C-531E07D0B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431779" y="2755904"/>
                <a:ext cx="914400" cy="914400"/>
              </a:xfrm>
              <a:prstGeom prst="rect">
                <a:avLst/>
              </a:prstGeom>
            </p:spPr>
          </p:pic>
          <p:pic>
            <p:nvPicPr>
              <p:cNvPr id="21" name="Graphic 20" descr="Back with solid fill">
                <a:extLst>
                  <a:ext uri="{FF2B5EF4-FFF2-40B4-BE49-F238E27FC236}">
                    <a16:creationId xmlns:a16="http://schemas.microsoft.com/office/drawing/2014/main" id="{D7A33495-4149-239F-C1D0-B29813382D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94677" y="3643631"/>
                <a:ext cx="914400" cy="914400"/>
              </a:xfrm>
              <a:prstGeom prst="rect">
                <a:avLst/>
              </a:prstGeom>
            </p:spPr>
          </p:pic>
          <p:sp>
            <p:nvSpPr>
              <p:cNvPr id="23" name="Rectangle: Rounded Corners 22">
                <a:extLst>
                  <a:ext uri="{FF2B5EF4-FFF2-40B4-BE49-F238E27FC236}">
                    <a16:creationId xmlns:a16="http://schemas.microsoft.com/office/drawing/2014/main" id="{F5FC69DA-4993-8134-1190-4427DA56FD22}"/>
                  </a:ext>
                </a:extLst>
              </p:cNvPr>
              <p:cNvSpPr/>
              <p:nvPr/>
            </p:nvSpPr>
            <p:spPr>
              <a:xfrm>
                <a:off x="5913816" y="3092148"/>
                <a:ext cx="1600200" cy="1219200"/>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Embedding</a:t>
                </a:r>
                <a:br>
                  <a:rPr lang="en-US" b="1" dirty="0">
                    <a:solidFill>
                      <a:schemeClr val="tx1"/>
                    </a:solidFill>
                    <a:latin typeface="Arial" pitchFamily="34" charset="0"/>
                    <a:cs typeface="Arial" pitchFamily="34" charset="0"/>
                  </a:rPr>
                </a:br>
                <a:br>
                  <a:rPr lang="en-US" b="1" dirty="0">
                    <a:solidFill>
                      <a:schemeClr val="tx1"/>
                    </a:solidFill>
                    <a:latin typeface="Arial" pitchFamily="34" charset="0"/>
                    <a:cs typeface="Arial" pitchFamily="34" charset="0"/>
                  </a:rPr>
                </a:br>
                <a:endParaRPr lang="en-US" b="1" dirty="0">
                  <a:solidFill>
                    <a:schemeClr val="tx1"/>
                  </a:solidFill>
                  <a:latin typeface="Arial" pitchFamily="34" charset="0"/>
                  <a:cs typeface="Arial" pitchFamily="34" charset="0"/>
                </a:endParaRPr>
              </a:p>
            </p:txBody>
          </p:sp>
          <p:pic>
            <p:nvPicPr>
              <p:cNvPr id="24" name="Picture 2" descr="Open Ai Logo PNG Vectors Free Download">
                <a:extLst>
                  <a:ext uri="{FF2B5EF4-FFF2-40B4-BE49-F238E27FC236}">
                    <a16:creationId xmlns:a16="http://schemas.microsoft.com/office/drawing/2014/main" id="{51EE7296-7C1E-49D5-95B6-B7AD763083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8963" y="3577693"/>
                <a:ext cx="571225" cy="57894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F1A3FEE9-049F-E72D-632C-4C64C05AD809}"/>
                  </a:ext>
                </a:extLst>
              </p:cNvPr>
              <p:cNvSpPr txBox="1"/>
              <p:nvPr/>
            </p:nvSpPr>
            <p:spPr>
              <a:xfrm>
                <a:off x="630052" y="4442855"/>
                <a:ext cx="1600199" cy="461665"/>
              </a:xfrm>
              <a:prstGeom prst="rect">
                <a:avLst/>
              </a:prstGeom>
              <a:noFill/>
            </p:spPr>
            <p:txBody>
              <a:bodyPr wrap="square">
                <a:spAutoFit/>
              </a:bodyPr>
              <a:lstStyle/>
              <a:p>
                <a:r>
                  <a:rPr lang="en-US" sz="2400" dirty="0" err="1">
                    <a:solidFill>
                      <a:schemeClr val="accent2"/>
                    </a:solidFill>
                  </a:rPr>
                  <a:t>ChatGPT</a:t>
                </a:r>
                <a:endParaRPr lang="en-US" sz="2400" dirty="0">
                  <a:solidFill>
                    <a:schemeClr val="accent2"/>
                  </a:solidFill>
                </a:endParaRPr>
              </a:p>
            </p:txBody>
          </p:sp>
          <p:sp>
            <p:nvSpPr>
              <p:cNvPr id="29" name="Rectangle: Rounded Corners 28">
                <a:extLst>
                  <a:ext uri="{FF2B5EF4-FFF2-40B4-BE49-F238E27FC236}">
                    <a16:creationId xmlns:a16="http://schemas.microsoft.com/office/drawing/2014/main" id="{34B538FB-FC78-0A67-D378-9E2C1E7F81A2}"/>
                  </a:ext>
                </a:extLst>
              </p:cNvPr>
              <p:cNvSpPr/>
              <p:nvPr/>
            </p:nvSpPr>
            <p:spPr>
              <a:xfrm>
                <a:off x="477652" y="4968555"/>
                <a:ext cx="2337927" cy="594235"/>
              </a:xfrm>
              <a:prstGeom prst="roundRect">
                <a:avLst/>
              </a:prstGeom>
              <a:solidFill>
                <a:srgbClr val="E3E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latin typeface="Arial" pitchFamily="34" charset="0"/>
                    <a:cs typeface="Arial" pitchFamily="34" charset="0"/>
                  </a:rPr>
                  <a:t>Question </a:t>
                </a:r>
                <a:br>
                  <a:rPr lang="fr-FR" dirty="0">
                    <a:solidFill>
                      <a:schemeClr val="tx1"/>
                    </a:solidFill>
                    <a:latin typeface="Arial" pitchFamily="34" charset="0"/>
                    <a:cs typeface="Arial" pitchFamily="34" charset="0"/>
                  </a:rPr>
                </a:br>
                <a:r>
                  <a:rPr lang="fr-FR" dirty="0">
                    <a:solidFill>
                      <a:schemeClr val="tx1"/>
                    </a:solidFill>
                    <a:latin typeface="Arial" pitchFamily="34" charset="0"/>
                    <a:cs typeface="Arial" pitchFamily="34" charset="0"/>
                  </a:rPr>
                  <a:t>on </a:t>
                </a:r>
                <a:r>
                  <a:rPr lang="fr-FR" u="sng" dirty="0">
                    <a:solidFill>
                      <a:schemeClr val="tx1"/>
                    </a:solidFill>
                    <a:latin typeface="Arial" pitchFamily="34" charset="0"/>
                    <a:cs typeface="Arial" pitchFamily="34" charset="0"/>
                  </a:rPr>
                  <a:t>docs</a:t>
                </a:r>
                <a:r>
                  <a:rPr lang="fr-FR" dirty="0">
                    <a:solidFill>
                      <a:schemeClr val="tx1"/>
                    </a:solidFill>
                    <a:latin typeface="Arial" pitchFamily="34" charset="0"/>
                    <a:cs typeface="Arial" pitchFamily="34" charset="0"/>
                  </a:rPr>
                  <a:t>?</a:t>
                </a:r>
                <a:endParaRPr lang="en-US" dirty="0">
                  <a:solidFill>
                    <a:schemeClr val="tx1"/>
                  </a:solidFill>
                  <a:latin typeface="Arial" pitchFamily="34" charset="0"/>
                  <a:cs typeface="Arial" pitchFamily="34" charset="0"/>
                </a:endParaRPr>
              </a:p>
            </p:txBody>
          </p:sp>
          <p:pic>
            <p:nvPicPr>
              <p:cNvPr id="30" name="Picture 2" descr="Open Ai Logo PNG Vectors Free Download">
                <a:extLst>
                  <a:ext uri="{FF2B5EF4-FFF2-40B4-BE49-F238E27FC236}">
                    <a16:creationId xmlns:a16="http://schemas.microsoft.com/office/drawing/2014/main" id="{D0851D6E-DDA9-B795-BC61-0E414ECE8E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1997" y="5061928"/>
                <a:ext cx="406132" cy="411620"/>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Badge 1 outline">
                <a:extLst>
                  <a:ext uri="{FF2B5EF4-FFF2-40B4-BE49-F238E27FC236}">
                    <a16:creationId xmlns:a16="http://schemas.microsoft.com/office/drawing/2014/main" id="{BE99EA58-9375-B7EE-9184-4032F3CEA8B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42921" y="2787350"/>
                <a:ext cx="547986" cy="547986"/>
              </a:xfrm>
              <a:prstGeom prst="rect">
                <a:avLst/>
              </a:prstGeom>
            </p:spPr>
          </p:pic>
          <p:pic>
            <p:nvPicPr>
              <p:cNvPr id="34" name="Graphic 33" descr="Badge outline">
                <a:extLst>
                  <a:ext uri="{FF2B5EF4-FFF2-40B4-BE49-F238E27FC236}">
                    <a16:creationId xmlns:a16="http://schemas.microsoft.com/office/drawing/2014/main" id="{1DEE7294-B375-F562-FFA9-B672C80088A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66128" y="4082126"/>
                <a:ext cx="533400" cy="533400"/>
              </a:xfrm>
              <a:prstGeom prst="rect">
                <a:avLst/>
              </a:prstGeom>
            </p:spPr>
          </p:pic>
          <p:sp>
            <p:nvSpPr>
              <p:cNvPr id="37" name="Rectangle: Rounded Corners 36">
                <a:extLst>
                  <a:ext uri="{FF2B5EF4-FFF2-40B4-BE49-F238E27FC236}">
                    <a16:creationId xmlns:a16="http://schemas.microsoft.com/office/drawing/2014/main" id="{4F397C51-A3DA-DD66-3720-3262EE382EC6}"/>
                  </a:ext>
                </a:extLst>
              </p:cNvPr>
              <p:cNvSpPr/>
              <p:nvPr/>
            </p:nvSpPr>
            <p:spPr>
              <a:xfrm>
                <a:off x="8261267" y="3670305"/>
                <a:ext cx="974021" cy="564182"/>
              </a:xfrm>
              <a:prstGeom prst="roundRect">
                <a:avLst/>
              </a:prstGeom>
              <a:solidFill>
                <a:srgbClr val="E3E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itchFamily="34" charset="0"/>
                    <a:cs typeface="Arial" pitchFamily="34" charset="0"/>
                  </a:rPr>
                  <a:t>Query vector</a:t>
                </a:r>
              </a:p>
            </p:txBody>
          </p:sp>
          <p:cxnSp>
            <p:nvCxnSpPr>
              <p:cNvPr id="42" name="Straight Arrow Connector 41">
                <a:extLst>
                  <a:ext uri="{FF2B5EF4-FFF2-40B4-BE49-F238E27FC236}">
                    <a16:creationId xmlns:a16="http://schemas.microsoft.com/office/drawing/2014/main" id="{3416C2B7-F414-023D-8BF7-91FC3A90C3B8}"/>
                  </a:ext>
                </a:extLst>
              </p:cNvPr>
              <p:cNvCxnSpPr/>
              <p:nvPr/>
            </p:nvCxnSpPr>
            <p:spPr>
              <a:xfrm>
                <a:off x="7514016" y="3366867"/>
                <a:ext cx="2404458" cy="0"/>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086B85FE-68D4-0F63-91BE-77443A2AE0F9}"/>
                  </a:ext>
                </a:extLst>
              </p:cNvPr>
              <p:cNvCxnSpPr>
                <a:cxnSpLocks/>
                <a:endCxn id="37" idx="1"/>
              </p:cNvCxnSpPr>
              <p:nvPr/>
            </p:nvCxnSpPr>
            <p:spPr>
              <a:xfrm>
                <a:off x="7536925" y="3952396"/>
                <a:ext cx="724342"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905F0933-4A7C-83F6-F02F-936161006A21}"/>
                  </a:ext>
                </a:extLst>
              </p:cNvPr>
              <p:cNvCxnSpPr>
                <a:cxnSpLocks/>
              </p:cNvCxnSpPr>
              <p:nvPr/>
            </p:nvCxnSpPr>
            <p:spPr>
              <a:xfrm flipV="1">
                <a:off x="9235288" y="3923996"/>
                <a:ext cx="655513" cy="84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52" name="Rectangle: Rounded Corners 51">
                <a:extLst>
                  <a:ext uri="{FF2B5EF4-FFF2-40B4-BE49-F238E27FC236}">
                    <a16:creationId xmlns:a16="http://schemas.microsoft.com/office/drawing/2014/main" id="{C10AA21E-325D-33EB-11F1-29736710EF38}"/>
                  </a:ext>
                </a:extLst>
              </p:cNvPr>
              <p:cNvSpPr/>
              <p:nvPr/>
            </p:nvSpPr>
            <p:spPr>
              <a:xfrm>
                <a:off x="10044913" y="4456119"/>
                <a:ext cx="974021" cy="564182"/>
              </a:xfrm>
              <a:prstGeom prst="roundRect">
                <a:avLst/>
              </a:prstGeom>
              <a:solidFill>
                <a:srgbClr val="E3E1D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Arial" pitchFamily="34" charset="0"/>
                  <a:cs typeface="Arial" pitchFamily="34" charset="0"/>
                </a:endParaRPr>
              </a:p>
            </p:txBody>
          </p:sp>
          <p:sp>
            <p:nvSpPr>
              <p:cNvPr id="56" name="Rectangle: Rounded Corners 55">
                <a:extLst>
                  <a:ext uri="{FF2B5EF4-FFF2-40B4-BE49-F238E27FC236}">
                    <a16:creationId xmlns:a16="http://schemas.microsoft.com/office/drawing/2014/main" id="{D14A8B03-36F7-A59B-BC42-4FA7B543D3F7}"/>
                  </a:ext>
                </a:extLst>
              </p:cNvPr>
              <p:cNvSpPr/>
              <p:nvPr/>
            </p:nvSpPr>
            <p:spPr>
              <a:xfrm>
                <a:off x="10197313" y="4608519"/>
                <a:ext cx="974021" cy="564182"/>
              </a:xfrm>
              <a:prstGeom prst="roundRect">
                <a:avLst/>
              </a:prstGeom>
              <a:solidFill>
                <a:srgbClr val="E3E1D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Arial" pitchFamily="34" charset="0"/>
                  <a:cs typeface="Arial" pitchFamily="34" charset="0"/>
                </a:endParaRPr>
              </a:p>
            </p:txBody>
          </p:sp>
          <p:sp>
            <p:nvSpPr>
              <p:cNvPr id="57" name="Rectangle: Rounded Corners 56">
                <a:extLst>
                  <a:ext uri="{FF2B5EF4-FFF2-40B4-BE49-F238E27FC236}">
                    <a16:creationId xmlns:a16="http://schemas.microsoft.com/office/drawing/2014/main" id="{464179CA-7916-DBB2-F7FB-7FDDA664E0D1}"/>
                  </a:ext>
                </a:extLst>
              </p:cNvPr>
              <p:cNvSpPr/>
              <p:nvPr/>
            </p:nvSpPr>
            <p:spPr>
              <a:xfrm>
                <a:off x="10349713" y="4760919"/>
                <a:ext cx="974021" cy="564182"/>
              </a:xfrm>
              <a:prstGeom prst="roundRect">
                <a:avLst/>
              </a:prstGeom>
              <a:solidFill>
                <a:srgbClr val="E3E1D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Arial" pitchFamily="34" charset="0"/>
                  <a:cs typeface="Arial" pitchFamily="34" charset="0"/>
                </a:endParaRPr>
              </a:p>
            </p:txBody>
          </p:sp>
          <p:sp>
            <p:nvSpPr>
              <p:cNvPr id="58" name="Rectangle: Rounded Corners 57">
                <a:extLst>
                  <a:ext uri="{FF2B5EF4-FFF2-40B4-BE49-F238E27FC236}">
                    <a16:creationId xmlns:a16="http://schemas.microsoft.com/office/drawing/2014/main" id="{43F18D3A-E136-A675-B330-7F04A702F77C}"/>
                  </a:ext>
                </a:extLst>
              </p:cNvPr>
              <p:cNvSpPr/>
              <p:nvPr/>
            </p:nvSpPr>
            <p:spPr>
              <a:xfrm>
                <a:off x="10502113" y="4913319"/>
                <a:ext cx="974021" cy="564182"/>
              </a:xfrm>
              <a:prstGeom prst="roundRect">
                <a:avLst/>
              </a:prstGeom>
              <a:solidFill>
                <a:srgbClr val="E3E1D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Arial" pitchFamily="34" charset="0"/>
                  <a:cs typeface="Arial" pitchFamily="34" charset="0"/>
                </a:endParaRPr>
              </a:p>
            </p:txBody>
          </p:sp>
          <p:sp>
            <p:nvSpPr>
              <p:cNvPr id="59" name="Rectangle: Rounded Corners 58">
                <a:extLst>
                  <a:ext uri="{FF2B5EF4-FFF2-40B4-BE49-F238E27FC236}">
                    <a16:creationId xmlns:a16="http://schemas.microsoft.com/office/drawing/2014/main" id="{83B26292-B6C1-E24D-E236-1C3F6165B64F}"/>
                  </a:ext>
                </a:extLst>
              </p:cNvPr>
              <p:cNvSpPr/>
              <p:nvPr/>
            </p:nvSpPr>
            <p:spPr>
              <a:xfrm>
                <a:off x="10654513" y="5065719"/>
                <a:ext cx="974021" cy="564182"/>
              </a:xfrm>
              <a:prstGeom prst="roundRect">
                <a:avLst/>
              </a:prstGeom>
              <a:solidFill>
                <a:srgbClr val="E3E1DC"/>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itchFamily="34" charset="0"/>
                    <a:cs typeface="Arial" pitchFamily="34" charset="0"/>
                  </a:rPr>
                  <a:t>Embed</a:t>
                </a:r>
              </a:p>
            </p:txBody>
          </p:sp>
          <p:pic>
            <p:nvPicPr>
              <p:cNvPr id="62" name="Graphic 61" descr="Back with solid fill">
                <a:extLst>
                  <a:ext uri="{FF2B5EF4-FFF2-40B4-BE49-F238E27FC236}">
                    <a16:creationId xmlns:a16="http://schemas.microsoft.com/office/drawing/2014/main" id="{DFCE1EF9-D96A-060D-DEA4-ACA5166469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447869">
                <a:off x="10865362" y="3827380"/>
                <a:ext cx="914400" cy="914400"/>
              </a:xfrm>
              <a:prstGeom prst="rect">
                <a:avLst/>
              </a:prstGeom>
            </p:spPr>
          </p:pic>
          <p:cxnSp>
            <p:nvCxnSpPr>
              <p:cNvPr id="1024" name="Straight Arrow Connector 1023">
                <a:extLst>
                  <a:ext uri="{FF2B5EF4-FFF2-40B4-BE49-F238E27FC236}">
                    <a16:creationId xmlns:a16="http://schemas.microsoft.com/office/drawing/2014/main" id="{F069B4C9-7076-BBA3-A0C9-F2D30E6B7E6E}"/>
                  </a:ext>
                </a:extLst>
              </p:cNvPr>
              <p:cNvCxnSpPr>
                <a:cxnSpLocks/>
                <a:endCxn id="28" idx="3"/>
              </p:cNvCxnSpPr>
              <p:nvPr/>
            </p:nvCxnSpPr>
            <p:spPr>
              <a:xfrm flipH="1">
                <a:off x="2230251" y="4673688"/>
                <a:ext cx="7547297" cy="0"/>
              </a:xfrm>
              <a:prstGeom prst="straightConnector1">
                <a:avLst/>
              </a:prstGeom>
              <a:ln w="57150">
                <a:solidFill>
                  <a:schemeClr val="bg1">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028" name="TextBox 1027">
                <a:extLst>
                  <a:ext uri="{FF2B5EF4-FFF2-40B4-BE49-F238E27FC236}">
                    <a16:creationId xmlns:a16="http://schemas.microsoft.com/office/drawing/2014/main" id="{4A063DD6-AEB4-4A89-FF04-757D8538633F}"/>
                  </a:ext>
                </a:extLst>
              </p:cNvPr>
              <p:cNvSpPr txBox="1"/>
              <p:nvPr/>
            </p:nvSpPr>
            <p:spPr>
              <a:xfrm>
                <a:off x="3810000" y="4724400"/>
                <a:ext cx="4997220" cy="461665"/>
              </a:xfrm>
              <a:prstGeom prst="rect">
                <a:avLst/>
              </a:prstGeom>
              <a:noFill/>
            </p:spPr>
            <p:txBody>
              <a:bodyPr wrap="square">
                <a:spAutoFit/>
              </a:bodyPr>
              <a:lstStyle/>
              <a:p>
                <a:r>
                  <a:rPr lang="en-US" sz="2400" dirty="0">
                    <a:solidFill>
                      <a:schemeClr val="bg1">
                        <a:lumMod val="50000"/>
                      </a:schemeClr>
                    </a:solidFill>
                  </a:rPr>
                  <a:t>Retrieval Augmented Generation</a:t>
                </a:r>
              </a:p>
            </p:txBody>
          </p:sp>
          <p:sp>
            <p:nvSpPr>
              <p:cNvPr id="1029" name="Rectangle: Rounded Corners 1028">
                <a:extLst>
                  <a:ext uri="{FF2B5EF4-FFF2-40B4-BE49-F238E27FC236}">
                    <a16:creationId xmlns:a16="http://schemas.microsoft.com/office/drawing/2014/main" id="{943CF4B5-4F1A-2E63-F273-E1CFE373AA68}"/>
                  </a:ext>
                </a:extLst>
              </p:cNvPr>
              <p:cNvSpPr/>
              <p:nvPr/>
            </p:nvSpPr>
            <p:spPr>
              <a:xfrm>
                <a:off x="477652" y="5687507"/>
                <a:ext cx="2337927" cy="59423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err="1">
                    <a:solidFill>
                      <a:schemeClr val="tx1"/>
                    </a:solidFill>
                    <a:latin typeface="Arial" pitchFamily="34" charset="0"/>
                    <a:cs typeface="Arial" pitchFamily="34" charset="0"/>
                  </a:rPr>
                  <a:t>Response</a:t>
                </a:r>
                <a:r>
                  <a:rPr lang="fr-FR" dirty="0">
                    <a:solidFill>
                      <a:schemeClr val="tx1"/>
                    </a:solidFill>
                    <a:latin typeface="Arial" pitchFamily="34" charset="0"/>
                    <a:cs typeface="Arial" pitchFamily="34" charset="0"/>
                  </a:rPr>
                  <a:t> </a:t>
                </a:r>
                <a:r>
                  <a:rPr lang="fr-FR" dirty="0" err="1">
                    <a:solidFill>
                      <a:schemeClr val="tx1"/>
                    </a:solidFill>
                    <a:latin typeface="Arial" pitchFamily="34" charset="0"/>
                    <a:cs typeface="Arial" pitchFamily="34" charset="0"/>
                  </a:rPr>
                  <a:t>augmented</a:t>
                </a:r>
                <a:r>
                  <a:rPr lang="fr-FR" dirty="0">
                    <a:solidFill>
                      <a:schemeClr val="tx1"/>
                    </a:solidFill>
                    <a:latin typeface="Arial" pitchFamily="34" charset="0"/>
                    <a:cs typeface="Arial" pitchFamily="34" charset="0"/>
                  </a:rPr>
                  <a:t> by docs</a:t>
                </a:r>
                <a:endParaRPr lang="en-US" dirty="0">
                  <a:solidFill>
                    <a:schemeClr val="tx1"/>
                  </a:solidFill>
                  <a:latin typeface="Arial" pitchFamily="34" charset="0"/>
                  <a:cs typeface="Arial" pitchFamily="34" charset="0"/>
                </a:endParaRPr>
              </a:p>
            </p:txBody>
          </p:sp>
        </p:grpSp>
        <p:cxnSp>
          <p:nvCxnSpPr>
            <p:cNvPr id="1027" name="Straight Arrow Connector 1026">
              <a:extLst>
                <a:ext uri="{FF2B5EF4-FFF2-40B4-BE49-F238E27FC236}">
                  <a16:creationId xmlns:a16="http://schemas.microsoft.com/office/drawing/2014/main" id="{6FAC2B35-C198-8A21-E981-329C4F437800}"/>
                </a:ext>
              </a:extLst>
            </p:cNvPr>
            <p:cNvCxnSpPr>
              <a:cxnSpLocks/>
            </p:cNvCxnSpPr>
            <p:nvPr/>
          </p:nvCxnSpPr>
          <p:spPr>
            <a:xfrm>
              <a:off x="5281307" y="3366867"/>
              <a:ext cx="609600" cy="0"/>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1031" name="Straight Arrow Connector 1030">
              <a:extLst>
                <a:ext uri="{FF2B5EF4-FFF2-40B4-BE49-F238E27FC236}">
                  <a16:creationId xmlns:a16="http://schemas.microsoft.com/office/drawing/2014/main" id="{58A39093-AA03-AB61-81BC-2BD4B3A5B500}"/>
                </a:ext>
              </a:extLst>
            </p:cNvPr>
            <p:cNvCxnSpPr>
              <a:cxnSpLocks/>
            </p:cNvCxnSpPr>
            <p:nvPr/>
          </p:nvCxnSpPr>
          <p:spPr>
            <a:xfrm>
              <a:off x="5304216" y="3952396"/>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892639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C06A023-F8A8-394B-622B-CA8A8F172E29}"/>
              </a:ext>
            </a:extLst>
          </p:cNvPr>
          <p:cNvPicPr>
            <a:picLocks noChangeAspect="1"/>
          </p:cNvPicPr>
          <p:nvPr/>
        </p:nvPicPr>
        <p:blipFill rotWithShape="1">
          <a:blip r:embed="rId2"/>
          <a:srcRect l="18196" r="18196"/>
          <a:stretch/>
        </p:blipFill>
        <p:spPr bwMode="auto">
          <a:xfrm>
            <a:off x="0" y="10"/>
            <a:ext cx="7754937" cy="6857990"/>
          </a:xfrm>
          <a:prstGeom prst="rect">
            <a:avLst/>
          </a:prstGeom>
          <a:noFill/>
          <a:ln>
            <a:no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3871A3E8-0E61-EE3F-6CCC-4CC417EAD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937" y="-10"/>
            <a:ext cx="4437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A5FF41-346E-5671-E43D-2DB1675F3E3B}"/>
              </a:ext>
            </a:extLst>
          </p:cNvPr>
          <p:cNvSpPr txBox="1"/>
          <p:nvPr/>
        </p:nvSpPr>
        <p:spPr>
          <a:xfrm>
            <a:off x="3447789" y="6303997"/>
            <a:ext cx="3165953" cy="372376"/>
          </a:xfrm>
          <a:prstGeom prst="rect">
            <a:avLst/>
          </a:prstGeom>
          <a:noFill/>
        </p:spPr>
        <p:txBody>
          <a:bodyPr wrap="square">
            <a:spAutoFit/>
          </a:bodyPr>
          <a:lstStyle/>
          <a:p>
            <a:r>
              <a:rPr lang="en-US" dirty="0">
                <a:hlinkClick r:id="rId4"/>
              </a:rPr>
              <a:t>www.impromptubook.com</a:t>
            </a:r>
            <a:r>
              <a:rPr lang="en-US" dirty="0"/>
              <a:t> </a:t>
            </a:r>
          </a:p>
        </p:txBody>
      </p:sp>
    </p:spTree>
    <p:extLst>
      <p:ext uri="{BB962C8B-B14F-4D97-AF65-F5344CB8AC3E}">
        <p14:creationId xmlns:p14="http://schemas.microsoft.com/office/powerpoint/2010/main" val="3644458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B920-EA18-87DB-5CDE-64AFE02235DC}"/>
              </a:ext>
            </a:extLst>
          </p:cNvPr>
          <p:cNvSpPr>
            <a:spLocks noGrp="1"/>
          </p:cNvSpPr>
          <p:nvPr>
            <p:ph type="ctrTitle"/>
          </p:nvPr>
        </p:nvSpPr>
        <p:spPr>
          <a:xfrm>
            <a:off x="1280159" y="357809"/>
            <a:ext cx="7983110" cy="3080335"/>
          </a:xfrm>
        </p:spPr>
        <p:txBody>
          <a:bodyPr anchor="b">
            <a:normAutofit/>
          </a:bodyPr>
          <a:lstStyle/>
          <a:p>
            <a:r>
              <a:rPr lang="en-US" dirty="0"/>
              <a:t>🕵️‍♀️Agents &amp; tools🛠️</a:t>
            </a:r>
          </a:p>
        </p:txBody>
      </p:sp>
    </p:spTree>
    <p:extLst>
      <p:ext uri="{BB962C8B-B14F-4D97-AF65-F5344CB8AC3E}">
        <p14:creationId xmlns:p14="http://schemas.microsoft.com/office/powerpoint/2010/main" val="1402808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9351-B2BD-7777-F680-8030C233980B}"/>
              </a:ext>
            </a:extLst>
          </p:cNvPr>
          <p:cNvSpPr>
            <a:spLocks noGrp="1"/>
          </p:cNvSpPr>
          <p:nvPr>
            <p:ph type="title"/>
          </p:nvPr>
        </p:nvSpPr>
        <p:spPr/>
        <p:txBody>
          <a:bodyPr/>
          <a:lstStyle/>
          <a:p>
            <a:r>
              <a:rPr lang="en-US" dirty="0"/>
              <a:t>Terminology</a:t>
            </a:r>
          </a:p>
        </p:txBody>
      </p:sp>
      <p:graphicFrame>
        <p:nvGraphicFramePr>
          <p:cNvPr id="4" name="Content Placeholder 3">
            <a:extLst>
              <a:ext uri="{FF2B5EF4-FFF2-40B4-BE49-F238E27FC236}">
                <a16:creationId xmlns:a16="http://schemas.microsoft.com/office/drawing/2014/main" id="{4AD740B9-A9E9-0BE5-064A-0771159C60D2}"/>
              </a:ext>
            </a:extLst>
          </p:cNvPr>
          <p:cNvGraphicFramePr>
            <a:graphicFrameLocks noGrp="1"/>
          </p:cNvGraphicFramePr>
          <p:nvPr>
            <p:ph idx="1"/>
            <p:extLst>
              <p:ext uri="{D42A27DB-BD31-4B8C-83A1-F6EECF244321}">
                <p14:modId xmlns:p14="http://schemas.microsoft.com/office/powerpoint/2010/main" val="3364050520"/>
              </p:ext>
            </p:extLst>
          </p:nvPr>
        </p:nvGraphicFramePr>
        <p:xfrm>
          <a:off x="1279525" y="2103438"/>
          <a:ext cx="10088563"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34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5FD17-3E6F-4E9B-42FA-CC630B6D14B9}"/>
              </a:ext>
            </a:extLst>
          </p:cNvPr>
          <p:cNvSpPr>
            <a:spLocks noGrp="1"/>
          </p:cNvSpPr>
          <p:nvPr>
            <p:ph type="title"/>
          </p:nvPr>
        </p:nvSpPr>
        <p:spPr/>
        <p:txBody>
          <a:bodyPr/>
          <a:lstStyle/>
          <a:p>
            <a:r>
              <a:rPr lang="en-US" dirty="0"/>
              <a:t>2 main papers on Agents</a:t>
            </a:r>
            <a:br>
              <a:rPr lang="en-US" dirty="0"/>
            </a:br>
            <a:endParaRPr lang="en-US" dirty="0"/>
          </a:p>
        </p:txBody>
      </p:sp>
      <p:pic>
        <p:nvPicPr>
          <p:cNvPr id="10" name="Content Placeholder 9">
            <a:extLst>
              <a:ext uri="{FF2B5EF4-FFF2-40B4-BE49-F238E27FC236}">
                <a16:creationId xmlns:a16="http://schemas.microsoft.com/office/drawing/2014/main" id="{B04D91E3-65C6-43B3-451C-772252E27B97}"/>
              </a:ext>
            </a:extLst>
          </p:cNvPr>
          <p:cNvPicPr>
            <a:picLocks noGrp="1" noChangeAspect="1"/>
          </p:cNvPicPr>
          <p:nvPr>
            <p:ph sz="half" idx="2"/>
          </p:nvPr>
        </p:nvPicPr>
        <p:blipFill>
          <a:blip r:embed="rId2"/>
          <a:stretch>
            <a:fillRect/>
          </a:stretch>
        </p:blipFill>
        <p:spPr>
          <a:xfrm>
            <a:off x="1281305" y="2327275"/>
            <a:ext cx="4843078" cy="4040188"/>
          </a:xfrm>
        </p:spPr>
      </p:pic>
      <p:pic>
        <p:nvPicPr>
          <p:cNvPr id="6" name="Content Placeholder 5">
            <a:extLst>
              <a:ext uri="{FF2B5EF4-FFF2-40B4-BE49-F238E27FC236}">
                <a16:creationId xmlns:a16="http://schemas.microsoft.com/office/drawing/2014/main" id="{35A31805-BDFD-801B-F50C-2939A914C6F2}"/>
              </a:ext>
            </a:extLst>
          </p:cNvPr>
          <p:cNvPicPr>
            <a:picLocks noGrp="1" noChangeAspect="1"/>
          </p:cNvPicPr>
          <p:nvPr>
            <p:ph sz="quarter" idx="4"/>
          </p:nvPr>
        </p:nvPicPr>
        <p:blipFill>
          <a:blip r:embed="rId3"/>
          <a:stretch>
            <a:fillRect/>
          </a:stretch>
        </p:blipFill>
        <p:spPr>
          <a:xfrm>
            <a:off x="6727028" y="2327275"/>
            <a:ext cx="4838707" cy="4040188"/>
          </a:xfrm>
        </p:spPr>
      </p:pic>
      <p:sp>
        <p:nvSpPr>
          <p:cNvPr id="8" name="TextBox 7">
            <a:extLst>
              <a:ext uri="{FF2B5EF4-FFF2-40B4-BE49-F238E27FC236}">
                <a16:creationId xmlns:a16="http://schemas.microsoft.com/office/drawing/2014/main" id="{A25AB585-E610-D9A4-2E71-086C7AE338FA}"/>
              </a:ext>
            </a:extLst>
          </p:cNvPr>
          <p:cNvSpPr txBox="1"/>
          <p:nvPr/>
        </p:nvSpPr>
        <p:spPr>
          <a:xfrm>
            <a:off x="6545273" y="1575369"/>
            <a:ext cx="5020462" cy="1200329"/>
          </a:xfrm>
          <a:prstGeom prst="rect">
            <a:avLst/>
          </a:prstGeom>
          <a:noFill/>
        </p:spPr>
        <p:txBody>
          <a:bodyPr wrap="square">
            <a:spAutoFit/>
          </a:bodyPr>
          <a:lstStyle/>
          <a:p>
            <a:r>
              <a:rPr lang="en-US" dirty="0">
                <a:hlinkClick r:id="rId4"/>
              </a:rPr>
              <a:t>[2205.00445] MRKL Systems: A modular, neuro-symbolic architecture that combines large language models, external knowledge sources and discrete reasoning (arxiv.org)</a:t>
            </a:r>
            <a:endParaRPr lang="en-US" dirty="0"/>
          </a:p>
        </p:txBody>
      </p:sp>
      <p:sp>
        <p:nvSpPr>
          <p:cNvPr id="12" name="TextBox 11">
            <a:extLst>
              <a:ext uri="{FF2B5EF4-FFF2-40B4-BE49-F238E27FC236}">
                <a16:creationId xmlns:a16="http://schemas.microsoft.com/office/drawing/2014/main" id="{0CFE7428-1BE4-FC68-B0E7-D5E3B575B7F8}"/>
              </a:ext>
            </a:extLst>
          </p:cNvPr>
          <p:cNvSpPr txBox="1"/>
          <p:nvPr/>
        </p:nvSpPr>
        <p:spPr>
          <a:xfrm>
            <a:off x="1140528" y="1575369"/>
            <a:ext cx="5020463" cy="646331"/>
          </a:xfrm>
          <a:prstGeom prst="rect">
            <a:avLst/>
          </a:prstGeom>
          <a:noFill/>
        </p:spPr>
        <p:txBody>
          <a:bodyPr wrap="square">
            <a:spAutoFit/>
          </a:bodyPr>
          <a:lstStyle/>
          <a:p>
            <a:r>
              <a:rPr lang="en-US" dirty="0">
                <a:hlinkClick r:id="rId5"/>
              </a:rPr>
              <a:t>[2210.03629] </a:t>
            </a:r>
            <a:r>
              <a:rPr lang="en-US" dirty="0" err="1">
                <a:hlinkClick r:id="rId5"/>
              </a:rPr>
              <a:t>ReAct</a:t>
            </a:r>
            <a:r>
              <a:rPr lang="en-US" dirty="0">
                <a:hlinkClick r:id="rId5"/>
              </a:rPr>
              <a:t>: Synergizing Reasoning and Acting in Language Models (arxiv.org)</a:t>
            </a:r>
            <a:endParaRPr lang="en-US" dirty="0"/>
          </a:p>
        </p:txBody>
      </p:sp>
    </p:spTree>
    <p:extLst>
      <p:ext uri="{BB962C8B-B14F-4D97-AF65-F5344CB8AC3E}">
        <p14:creationId xmlns:p14="http://schemas.microsoft.com/office/powerpoint/2010/main" val="2143461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D536-5F5A-9881-DB6E-914DA95D65C0}"/>
              </a:ext>
            </a:extLst>
          </p:cNvPr>
          <p:cNvSpPr>
            <a:spLocks noGrp="1"/>
          </p:cNvSpPr>
          <p:nvPr>
            <p:ph type="title"/>
          </p:nvPr>
        </p:nvSpPr>
        <p:spPr/>
        <p:txBody>
          <a:bodyPr/>
          <a:lstStyle/>
          <a:p>
            <a:r>
              <a:rPr lang="en-US" dirty="0"/>
              <a:t>Agents select Tools</a:t>
            </a:r>
          </a:p>
        </p:txBody>
      </p:sp>
      <p:sp>
        <p:nvSpPr>
          <p:cNvPr id="3" name="Content Placeholder 2">
            <a:extLst>
              <a:ext uri="{FF2B5EF4-FFF2-40B4-BE49-F238E27FC236}">
                <a16:creationId xmlns:a16="http://schemas.microsoft.com/office/drawing/2014/main" id="{0A4E9687-CAC8-5E2C-8716-851AC4582286}"/>
              </a:ext>
            </a:extLst>
          </p:cNvPr>
          <p:cNvSpPr>
            <a:spLocks noGrp="1"/>
          </p:cNvSpPr>
          <p:nvPr>
            <p:ph idx="1"/>
          </p:nvPr>
        </p:nvSpPr>
        <p:spPr/>
        <p:txBody>
          <a:bodyPr/>
          <a:lstStyle/>
          <a:p>
            <a:r>
              <a:rPr lang="en-US" dirty="0"/>
              <a:t>Based on a given query, agents can select tools</a:t>
            </a:r>
            <a:endParaRPr lang="en-US" b="1" dirty="0"/>
          </a:p>
        </p:txBody>
      </p:sp>
      <p:grpSp>
        <p:nvGrpSpPr>
          <p:cNvPr id="41" name="Group 40">
            <a:extLst>
              <a:ext uri="{FF2B5EF4-FFF2-40B4-BE49-F238E27FC236}">
                <a16:creationId xmlns:a16="http://schemas.microsoft.com/office/drawing/2014/main" id="{B4545998-81B0-4077-C47F-96D3CE4A7232}"/>
              </a:ext>
            </a:extLst>
          </p:cNvPr>
          <p:cNvGrpSpPr/>
          <p:nvPr/>
        </p:nvGrpSpPr>
        <p:grpSpPr>
          <a:xfrm>
            <a:off x="2452686" y="3429000"/>
            <a:ext cx="6968091" cy="1575804"/>
            <a:chOff x="2452686" y="3429000"/>
            <a:chExt cx="6968091" cy="1575804"/>
          </a:xfrm>
        </p:grpSpPr>
        <p:cxnSp>
          <p:nvCxnSpPr>
            <p:cNvPr id="8" name="Straight Arrow Connector 7">
              <a:extLst>
                <a:ext uri="{FF2B5EF4-FFF2-40B4-BE49-F238E27FC236}">
                  <a16:creationId xmlns:a16="http://schemas.microsoft.com/office/drawing/2014/main" id="{1F1BF80C-49A4-FD02-B56C-4F28B88E3AD8}"/>
                </a:ext>
              </a:extLst>
            </p:cNvPr>
            <p:cNvCxnSpPr>
              <a:cxnSpLocks/>
            </p:cNvCxnSpPr>
            <p:nvPr/>
          </p:nvCxnSpPr>
          <p:spPr>
            <a:xfrm>
              <a:off x="4037926" y="4134664"/>
              <a:ext cx="3432722"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94EE5AAE-AACC-811D-CE4C-197B6DD59A1D}"/>
                </a:ext>
              </a:extLst>
            </p:cNvPr>
            <p:cNvGrpSpPr/>
            <p:nvPr/>
          </p:nvGrpSpPr>
          <p:grpSpPr>
            <a:xfrm>
              <a:off x="4876800" y="3585754"/>
              <a:ext cx="1752600" cy="990600"/>
              <a:chOff x="3962400" y="3505200"/>
              <a:chExt cx="1752600" cy="990600"/>
            </a:xfrm>
          </p:grpSpPr>
          <p:sp>
            <p:nvSpPr>
              <p:cNvPr id="10" name="Rectangle: Rounded Corners 9">
                <a:extLst>
                  <a:ext uri="{FF2B5EF4-FFF2-40B4-BE49-F238E27FC236}">
                    <a16:creationId xmlns:a16="http://schemas.microsoft.com/office/drawing/2014/main" id="{B53BFA6B-C9C2-71E3-5F06-1266D0F5F0B2}"/>
                  </a:ext>
                </a:extLst>
              </p:cNvPr>
              <p:cNvSpPr/>
              <p:nvPr/>
            </p:nvSpPr>
            <p:spPr>
              <a:xfrm>
                <a:off x="3962400" y="3505200"/>
                <a:ext cx="1752600" cy="990600"/>
              </a:xfrm>
              <a:prstGeom prst="round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err="1">
                    <a:latin typeface="Arial" pitchFamily="34" charset="0"/>
                    <a:cs typeface="Arial" pitchFamily="34" charset="0"/>
                  </a:rPr>
                  <a:t>OpenAI</a:t>
                </a:r>
                <a:endParaRPr lang="en-US" b="1" dirty="0">
                  <a:latin typeface="Arial" pitchFamily="34" charset="0"/>
                  <a:cs typeface="Arial" pitchFamily="34" charset="0"/>
                </a:endParaRPr>
              </a:p>
            </p:txBody>
          </p:sp>
          <p:pic>
            <p:nvPicPr>
              <p:cNvPr id="11" name="Picture 10">
                <a:extLst>
                  <a:ext uri="{FF2B5EF4-FFF2-40B4-BE49-F238E27FC236}">
                    <a16:creationId xmlns:a16="http://schemas.microsoft.com/office/drawing/2014/main" id="{C87DCAAE-1166-D383-4060-0A5E8A20C4FC}"/>
                  </a:ext>
                </a:extLst>
              </p:cNvPr>
              <p:cNvPicPr>
                <a:picLocks noChangeAspect="1"/>
              </p:cNvPicPr>
              <p:nvPr/>
            </p:nvPicPr>
            <p:blipFill>
              <a:blip r:embed="rId2"/>
              <a:stretch>
                <a:fillRect/>
              </a:stretch>
            </p:blipFill>
            <p:spPr>
              <a:xfrm>
                <a:off x="4552950" y="3605528"/>
                <a:ext cx="532384" cy="541356"/>
              </a:xfrm>
              <a:prstGeom prst="rect">
                <a:avLst/>
              </a:prstGeom>
            </p:spPr>
          </p:pic>
        </p:grpSp>
        <p:sp>
          <p:nvSpPr>
            <p:cNvPr id="18" name="TextBox 17">
              <a:extLst>
                <a:ext uri="{FF2B5EF4-FFF2-40B4-BE49-F238E27FC236}">
                  <a16:creationId xmlns:a16="http://schemas.microsoft.com/office/drawing/2014/main" id="{72D3DE8C-6938-EB9E-10E3-94983D44299F}"/>
                </a:ext>
              </a:extLst>
            </p:cNvPr>
            <p:cNvSpPr txBox="1"/>
            <p:nvPr/>
          </p:nvSpPr>
          <p:spPr>
            <a:xfrm>
              <a:off x="4876800" y="4635472"/>
              <a:ext cx="1752600" cy="369332"/>
            </a:xfrm>
            <a:prstGeom prst="rect">
              <a:avLst/>
            </a:prstGeom>
            <a:noFill/>
          </p:spPr>
          <p:txBody>
            <a:bodyPr wrap="square">
              <a:spAutoFit/>
            </a:bodyPr>
            <a:lstStyle/>
            <a:p>
              <a:pPr algn="ctr"/>
              <a:r>
                <a:rPr lang="en-US" dirty="0"/>
                <a:t>Agent</a:t>
              </a:r>
            </a:p>
          </p:txBody>
        </p:sp>
        <p:pic>
          <p:nvPicPr>
            <p:cNvPr id="5" name="Graphic 4" descr="Help outline">
              <a:extLst>
                <a:ext uri="{FF2B5EF4-FFF2-40B4-BE49-F238E27FC236}">
                  <a16:creationId xmlns:a16="http://schemas.microsoft.com/office/drawing/2014/main" id="{BC8B02A5-1830-2DB8-A5AF-7D6E3E8DBB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9198" y="3429000"/>
              <a:ext cx="1259577" cy="1259577"/>
            </a:xfrm>
            <a:prstGeom prst="rect">
              <a:avLst/>
            </a:prstGeom>
          </p:spPr>
        </p:pic>
        <p:sp>
          <p:nvSpPr>
            <p:cNvPr id="6" name="TextBox 5">
              <a:extLst>
                <a:ext uri="{FF2B5EF4-FFF2-40B4-BE49-F238E27FC236}">
                  <a16:creationId xmlns:a16="http://schemas.microsoft.com/office/drawing/2014/main" id="{A8A4ED78-5B26-D7CF-759E-AEC8B3F40F65}"/>
                </a:ext>
              </a:extLst>
            </p:cNvPr>
            <p:cNvSpPr txBox="1"/>
            <p:nvPr/>
          </p:nvSpPr>
          <p:spPr>
            <a:xfrm>
              <a:off x="2452686" y="4565651"/>
              <a:ext cx="1752600" cy="369332"/>
            </a:xfrm>
            <a:prstGeom prst="rect">
              <a:avLst/>
            </a:prstGeom>
            <a:noFill/>
          </p:spPr>
          <p:txBody>
            <a:bodyPr wrap="square">
              <a:spAutoFit/>
            </a:bodyPr>
            <a:lstStyle/>
            <a:p>
              <a:pPr algn="ctr"/>
              <a:r>
                <a:rPr lang="en-US" dirty="0"/>
                <a:t>Query</a:t>
              </a:r>
            </a:p>
          </p:txBody>
        </p:sp>
        <p:grpSp>
          <p:nvGrpSpPr>
            <p:cNvPr id="4" name="Group 3">
              <a:extLst>
                <a:ext uri="{FF2B5EF4-FFF2-40B4-BE49-F238E27FC236}">
                  <a16:creationId xmlns:a16="http://schemas.microsoft.com/office/drawing/2014/main" id="{ECB11F3C-DBF0-8E7C-03B6-519DE6DB4645}"/>
                </a:ext>
              </a:extLst>
            </p:cNvPr>
            <p:cNvGrpSpPr/>
            <p:nvPr/>
          </p:nvGrpSpPr>
          <p:grpSpPr>
            <a:xfrm>
              <a:off x="7668177" y="3591009"/>
              <a:ext cx="1752600" cy="1413795"/>
              <a:chOff x="5900737" y="3509772"/>
              <a:chExt cx="1752600" cy="1413795"/>
            </a:xfrm>
          </p:grpSpPr>
          <p:sp>
            <p:nvSpPr>
              <p:cNvPr id="20" name="TextBox 19">
                <a:extLst>
                  <a:ext uri="{FF2B5EF4-FFF2-40B4-BE49-F238E27FC236}">
                    <a16:creationId xmlns:a16="http://schemas.microsoft.com/office/drawing/2014/main" id="{8D31C7E1-BCE1-2727-398D-3F92F401DE78}"/>
                  </a:ext>
                </a:extLst>
              </p:cNvPr>
              <p:cNvSpPr txBox="1"/>
              <p:nvPr/>
            </p:nvSpPr>
            <p:spPr>
              <a:xfrm>
                <a:off x="6092249" y="4554235"/>
                <a:ext cx="1392961" cy="369332"/>
              </a:xfrm>
              <a:prstGeom prst="rect">
                <a:avLst/>
              </a:prstGeom>
              <a:noFill/>
            </p:spPr>
            <p:txBody>
              <a:bodyPr wrap="square">
                <a:spAutoFit/>
              </a:bodyPr>
              <a:lstStyle/>
              <a:p>
                <a:pPr algn="ctr"/>
                <a:r>
                  <a:rPr lang="en-US" dirty="0"/>
                  <a:t>Tool</a:t>
                </a:r>
              </a:p>
            </p:txBody>
          </p:sp>
          <p:sp>
            <p:nvSpPr>
              <p:cNvPr id="23" name="Rectangle: Rounded Corners 22">
                <a:extLst>
                  <a:ext uri="{FF2B5EF4-FFF2-40B4-BE49-F238E27FC236}">
                    <a16:creationId xmlns:a16="http://schemas.microsoft.com/office/drawing/2014/main" id="{168AD879-A45C-BB55-41D1-5244D53DC07C}"/>
                  </a:ext>
                </a:extLst>
              </p:cNvPr>
              <p:cNvSpPr/>
              <p:nvPr/>
            </p:nvSpPr>
            <p:spPr>
              <a:xfrm>
                <a:off x="5900737" y="3509772"/>
                <a:ext cx="1752600" cy="9906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a:latin typeface="Arial" pitchFamily="34" charset="0"/>
                    <a:cs typeface="Arial" pitchFamily="34" charset="0"/>
                  </a:rPr>
                  <a:t>Search</a:t>
                </a:r>
              </a:p>
            </p:txBody>
          </p:sp>
          <p:pic>
            <p:nvPicPr>
              <p:cNvPr id="24" name="Picture 2">
                <a:extLst>
                  <a:ext uri="{FF2B5EF4-FFF2-40B4-BE49-F238E27FC236}">
                    <a16:creationId xmlns:a16="http://schemas.microsoft.com/office/drawing/2014/main" id="{ECD1C227-C053-D33D-46AA-C7A82EA7134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357" b="89286" l="8929" r="89286">
                            <a14:foregroundMark x1="32143" y1="80357" x2="32143" y2="80357"/>
                            <a14:foregroundMark x1="39286" y1="87500" x2="39286" y2="87500"/>
                            <a14:foregroundMark x1="71429" y1="80357" x2="71429" y2="80357"/>
                            <a14:foregroundMark x1="82143" y1="55357" x2="82143" y2="55357"/>
                            <a14:foregroundMark x1="50000" y1="5357" x2="50000" y2="5357"/>
                            <a14:foregroundMark x1="12500" y1="50000" x2="12500" y2="50000"/>
                            <a14:backgroundMark x1="51786" y1="0" x2="51786" y2="0"/>
                          </a14:backgroundRemoval>
                        </a14:imgEffect>
                      </a14:imgLayer>
                    </a14:imgProps>
                  </a:ext>
                  <a:ext uri="{28A0092B-C50C-407E-A947-70E740481C1C}">
                    <a14:useLocalDpi xmlns:a14="http://schemas.microsoft.com/office/drawing/2010/main" val="0"/>
                  </a:ext>
                </a:extLst>
              </a:blip>
              <a:srcRect/>
              <a:stretch>
                <a:fillRect/>
              </a:stretch>
            </p:blipFill>
            <p:spPr bwMode="auto">
              <a:xfrm>
                <a:off x="6510337" y="3566922"/>
                <a:ext cx="533400" cy="5334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682436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78507E-82A0-5EA1-8B70-7A02DE81BC93}"/>
              </a:ext>
            </a:extLst>
          </p:cNvPr>
          <p:cNvGrpSpPr/>
          <p:nvPr/>
        </p:nvGrpSpPr>
        <p:grpSpPr>
          <a:xfrm>
            <a:off x="1735624" y="2076958"/>
            <a:ext cx="8556160" cy="3733015"/>
            <a:chOff x="1735624" y="2076958"/>
            <a:chExt cx="8556160" cy="3733015"/>
          </a:xfrm>
        </p:grpSpPr>
        <p:grpSp>
          <p:nvGrpSpPr>
            <p:cNvPr id="76" name="Group 75">
              <a:extLst>
                <a:ext uri="{FF2B5EF4-FFF2-40B4-BE49-F238E27FC236}">
                  <a16:creationId xmlns:a16="http://schemas.microsoft.com/office/drawing/2014/main" id="{EB8D2E10-1D49-9250-AB97-1838CE74C63E}"/>
                </a:ext>
              </a:extLst>
            </p:cNvPr>
            <p:cNvGrpSpPr/>
            <p:nvPr/>
          </p:nvGrpSpPr>
          <p:grpSpPr>
            <a:xfrm>
              <a:off x="1735624" y="2076958"/>
              <a:ext cx="8556160" cy="3733015"/>
              <a:chOff x="1735624" y="2076958"/>
              <a:chExt cx="8556160" cy="3733015"/>
            </a:xfrm>
          </p:grpSpPr>
          <p:cxnSp>
            <p:nvCxnSpPr>
              <p:cNvPr id="5" name="Straight Arrow Connector 4">
                <a:extLst>
                  <a:ext uri="{FF2B5EF4-FFF2-40B4-BE49-F238E27FC236}">
                    <a16:creationId xmlns:a16="http://schemas.microsoft.com/office/drawing/2014/main" id="{023D6999-045E-D1BC-A82A-A3428E613B1E}"/>
                  </a:ext>
                </a:extLst>
              </p:cNvPr>
              <p:cNvCxnSpPr/>
              <p:nvPr/>
            </p:nvCxnSpPr>
            <p:spPr>
              <a:xfrm>
                <a:off x="3368845" y="2727758"/>
                <a:ext cx="530028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 name="Rectangle: Rounded Corners 5">
                <a:extLst>
                  <a:ext uri="{FF2B5EF4-FFF2-40B4-BE49-F238E27FC236}">
                    <a16:creationId xmlns:a16="http://schemas.microsoft.com/office/drawing/2014/main" id="{511E0E6B-7681-20AF-AE50-096E7BFB0042}"/>
                  </a:ext>
                </a:extLst>
              </p:cNvPr>
              <p:cNvSpPr/>
              <p:nvPr/>
            </p:nvSpPr>
            <p:spPr>
              <a:xfrm>
                <a:off x="5262530" y="2141164"/>
                <a:ext cx="1728112" cy="1173188"/>
              </a:xfrm>
              <a:prstGeom prst="roundRect">
                <a:avLst>
                  <a:gd name="adj" fmla="val 9116"/>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0" name="TextBox 9">
                <a:extLst>
                  <a:ext uri="{FF2B5EF4-FFF2-40B4-BE49-F238E27FC236}">
                    <a16:creationId xmlns:a16="http://schemas.microsoft.com/office/drawing/2014/main" id="{889AB078-789D-D4A6-E097-694CD1EC88CE}"/>
                  </a:ext>
                </a:extLst>
              </p:cNvPr>
              <p:cNvSpPr txBox="1"/>
              <p:nvPr/>
            </p:nvSpPr>
            <p:spPr>
              <a:xfrm>
                <a:off x="5250286" y="2148733"/>
                <a:ext cx="1752600" cy="369332"/>
              </a:xfrm>
              <a:prstGeom prst="rect">
                <a:avLst/>
              </a:prstGeom>
              <a:noFill/>
            </p:spPr>
            <p:txBody>
              <a:bodyPr wrap="square">
                <a:spAutoFit/>
              </a:bodyPr>
              <a:lstStyle/>
              <a:p>
                <a:pPr algn="ctr"/>
                <a:r>
                  <a:rPr lang="en-US" dirty="0"/>
                  <a:t>Agent</a:t>
                </a:r>
              </a:p>
            </p:txBody>
          </p:sp>
          <p:sp>
            <p:nvSpPr>
              <p:cNvPr id="11" name="TextBox 10">
                <a:extLst>
                  <a:ext uri="{FF2B5EF4-FFF2-40B4-BE49-F238E27FC236}">
                    <a16:creationId xmlns:a16="http://schemas.microsoft.com/office/drawing/2014/main" id="{2C0A0872-9C79-DB31-07BB-BDA6F9002914}"/>
                  </a:ext>
                </a:extLst>
              </p:cNvPr>
              <p:cNvSpPr txBox="1"/>
              <p:nvPr/>
            </p:nvSpPr>
            <p:spPr>
              <a:xfrm>
                <a:off x="4248854" y="5440641"/>
                <a:ext cx="914400" cy="369332"/>
              </a:xfrm>
              <a:prstGeom prst="rect">
                <a:avLst/>
              </a:prstGeom>
              <a:noFill/>
            </p:spPr>
            <p:txBody>
              <a:bodyPr wrap="square">
                <a:spAutoFit/>
              </a:bodyPr>
              <a:lstStyle/>
              <a:p>
                <a:pPr algn="ctr"/>
                <a:r>
                  <a:rPr lang="en-US" dirty="0"/>
                  <a:t>Tool 1</a:t>
                </a:r>
              </a:p>
            </p:txBody>
          </p:sp>
          <p:pic>
            <p:nvPicPr>
              <p:cNvPr id="12" name="Graphic 11" descr="Help outline">
                <a:extLst>
                  <a:ext uri="{FF2B5EF4-FFF2-40B4-BE49-F238E27FC236}">
                    <a16:creationId xmlns:a16="http://schemas.microsoft.com/office/drawing/2014/main" id="{FE0FBCC1-5A11-DEEB-878A-3F89FD7B21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2136" y="2076958"/>
                <a:ext cx="1259577" cy="1259577"/>
              </a:xfrm>
              <a:prstGeom prst="rect">
                <a:avLst/>
              </a:prstGeom>
            </p:spPr>
          </p:pic>
          <p:sp>
            <p:nvSpPr>
              <p:cNvPr id="13" name="TextBox 12">
                <a:extLst>
                  <a:ext uri="{FF2B5EF4-FFF2-40B4-BE49-F238E27FC236}">
                    <a16:creationId xmlns:a16="http://schemas.microsoft.com/office/drawing/2014/main" id="{0255865F-52EB-D5DE-618C-E1B25E04A01B}"/>
                  </a:ext>
                </a:extLst>
              </p:cNvPr>
              <p:cNvSpPr txBox="1"/>
              <p:nvPr/>
            </p:nvSpPr>
            <p:spPr>
              <a:xfrm>
                <a:off x="1735624" y="3213609"/>
                <a:ext cx="1752600" cy="369332"/>
              </a:xfrm>
              <a:prstGeom prst="rect">
                <a:avLst/>
              </a:prstGeom>
              <a:noFill/>
            </p:spPr>
            <p:txBody>
              <a:bodyPr wrap="square">
                <a:spAutoFit/>
              </a:bodyPr>
              <a:lstStyle/>
              <a:p>
                <a:pPr algn="ctr"/>
                <a:r>
                  <a:rPr lang="en-US" dirty="0"/>
                  <a:t>Query</a:t>
                </a:r>
              </a:p>
            </p:txBody>
          </p:sp>
          <p:sp>
            <p:nvSpPr>
              <p:cNvPr id="14" name="TextBox 13">
                <a:extLst>
                  <a:ext uri="{FF2B5EF4-FFF2-40B4-BE49-F238E27FC236}">
                    <a16:creationId xmlns:a16="http://schemas.microsoft.com/office/drawing/2014/main" id="{A331DD51-4305-5691-82AA-7C99D82CC7B0}"/>
                  </a:ext>
                </a:extLst>
              </p:cNvPr>
              <p:cNvSpPr txBox="1"/>
              <p:nvPr/>
            </p:nvSpPr>
            <p:spPr>
              <a:xfrm>
                <a:off x="8539184" y="3213609"/>
                <a:ext cx="1752600" cy="369332"/>
              </a:xfrm>
              <a:prstGeom prst="rect">
                <a:avLst/>
              </a:prstGeom>
              <a:noFill/>
            </p:spPr>
            <p:txBody>
              <a:bodyPr wrap="square">
                <a:spAutoFit/>
              </a:bodyPr>
              <a:lstStyle/>
              <a:p>
                <a:pPr algn="ctr"/>
                <a:r>
                  <a:rPr lang="en-US" dirty="0"/>
                  <a:t>Answer</a:t>
                </a:r>
              </a:p>
            </p:txBody>
          </p:sp>
          <p:pic>
            <p:nvPicPr>
              <p:cNvPr id="15" name="Graphic 14" descr="Comment Important outline">
                <a:extLst>
                  <a:ext uri="{FF2B5EF4-FFF2-40B4-BE49-F238E27FC236}">
                    <a16:creationId xmlns:a16="http://schemas.microsoft.com/office/drawing/2014/main" id="{809E3A98-2E41-0E17-F0D9-EC322D2648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641" y="2249253"/>
                <a:ext cx="1151708" cy="1151708"/>
              </a:xfrm>
              <a:prstGeom prst="rect">
                <a:avLst/>
              </a:prstGeom>
            </p:spPr>
          </p:pic>
          <p:pic>
            <p:nvPicPr>
              <p:cNvPr id="26" name="Graphic 25" descr="Hammer with solid fill">
                <a:extLst>
                  <a:ext uri="{FF2B5EF4-FFF2-40B4-BE49-F238E27FC236}">
                    <a16:creationId xmlns:a16="http://schemas.microsoft.com/office/drawing/2014/main" id="{68E4A16D-A101-82FD-19B2-D4188DFC5A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48854" y="4488296"/>
                <a:ext cx="914400" cy="914400"/>
              </a:xfrm>
              <a:prstGeom prst="rect">
                <a:avLst/>
              </a:prstGeom>
            </p:spPr>
          </p:pic>
          <p:pic>
            <p:nvPicPr>
              <p:cNvPr id="28" name="Graphic 27" descr="Wrench with solid fill">
                <a:extLst>
                  <a:ext uri="{FF2B5EF4-FFF2-40B4-BE49-F238E27FC236}">
                    <a16:creationId xmlns:a16="http://schemas.microsoft.com/office/drawing/2014/main" id="{A5B185CC-2447-69E8-C325-72B1B6412C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40821" y="4488296"/>
                <a:ext cx="914400" cy="914400"/>
              </a:xfrm>
              <a:prstGeom prst="rect">
                <a:avLst/>
              </a:prstGeom>
            </p:spPr>
          </p:pic>
          <p:pic>
            <p:nvPicPr>
              <p:cNvPr id="30" name="Graphic 29" descr="Screwdriver with solid fill">
                <a:extLst>
                  <a:ext uri="{FF2B5EF4-FFF2-40B4-BE49-F238E27FC236}">
                    <a16:creationId xmlns:a16="http://schemas.microsoft.com/office/drawing/2014/main" id="{4502F24E-A3A6-72A8-718E-0147D4E778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32788" y="4488296"/>
                <a:ext cx="914400" cy="914400"/>
              </a:xfrm>
              <a:prstGeom prst="rect">
                <a:avLst/>
              </a:prstGeom>
            </p:spPr>
          </p:pic>
          <p:sp>
            <p:nvSpPr>
              <p:cNvPr id="31" name="TextBox 30">
                <a:extLst>
                  <a:ext uri="{FF2B5EF4-FFF2-40B4-BE49-F238E27FC236}">
                    <a16:creationId xmlns:a16="http://schemas.microsoft.com/office/drawing/2014/main" id="{4E0252A7-6C12-5DCF-014D-30295DBEA2F3}"/>
                  </a:ext>
                </a:extLst>
              </p:cNvPr>
              <p:cNvSpPr txBox="1"/>
              <p:nvPr/>
            </p:nvSpPr>
            <p:spPr>
              <a:xfrm>
                <a:off x="5640821" y="5429270"/>
                <a:ext cx="914400" cy="369332"/>
              </a:xfrm>
              <a:prstGeom prst="rect">
                <a:avLst/>
              </a:prstGeom>
              <a:noFill/>
            </p:spPr>
            <p:txBody>
              <a:bodyPr wrap="square">
                <a:spAutoFit/>
              </a:bodyPr>
              <a:lstStyle/>
              <a:p>
                <a:pPr algn="ctr"/>
                <a:r>
                  <a:rPr lang="en-US" dirty="0"/>
                  <a:t>Tool 2</a:t>
                </a:r>
              </a:p>
            </p:txBody>
          </p:sp>
          <p:sp>
            <p:nvSpPr>
              <p:cNvPr id="32" name="TextBox 31">
                <a:extLst>
                  <a:ext uri="{FF2B5EF4-FFF2-40B4-BE49-F238E27FC236}">
                    <a16:creationId xmlns:a16="http://schemas.microsoft.com/office/drawing/2014/main" id="{95D50FB2-3EB7-50AF-BDD0-191E113863CF}"/>
                  </a:ext>
                </a:extLst>
              </p:cNvPr>
              <p:cNvSpPr txBox="1"/>
              <p:nvPr/>
            </p:nvSpPr>
            <p:spPr>
              <a:xfrm>
                <a:off x="7032788" y="5440641"/>
                <a:ext cx="914400" cy="369332"/>
              </a:xfrm>
              <a:prstGeom prst="rect">
                <a:avLst/>
              </a:prstGeom>
              <a:noFill/>
            </p:spPr>
            <p:txBody>
              <a:bodyPr wrap="square">
                <a:spAutoFit/>
              </a:bodyPr>
              <a:lstStyle/>
              <a:p>
                <a:pPr algn="ctr"/>
                <a:r>
                  <a:rPr lang="en-US" dirty="0"/>
                  <a:t>Tool 3</a:t>
                </a:r>
              </a:p>
            </p:txBody>
          </p:sp>
        </p:grpSp>
        <p:pic>
          <p:nvPicPr>
            <p:cNvPr id="3" name="Graphic 2" descr="Sort with solid fill">
              <a:extLst>
                <a:ext uri="{FF2B5EF4-FFF2-40B4-BE49-F238E27FC236}">
                  <a16:creationId xmlns:a16="http://schemas.microsoft.com/office/drawing/2014/main" id="{84868C0E-1E72-B455-3119-3B4CFE23BD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69386" y="3429000"/>
              <a:ext cx="914400" cy="914400"/>
            </a:xfrm>
            <a:prstGeom prst="rect">
              <a:avLst/>
            </a:prstGeom>
          </p:spPr>
        </p:pic>
        <p:pic>
          <p:nvPicPr>
            <p:cNvPr id="4" name="Picture 3">
              <a:extLst>
                <a:ext uri="{FF2B5EF4-FFF2-40B4-BE49-F238E27FC236}">
                  <a16:creationId xmlns:a16="http://schemas.microsoft.com/office/drawing/2014/main" id="{D0F642A2-013D-E0A2-D5B9-6160C0164E82}"/>
                </a:ext>
              </a:extLst>
            </p:cNvPr>
            <p:cNvPicPr>
              <a:picLocks noChangeAspect="1"/>
            </p:cNvPicPr>
            <p:nvPr/>
          </p:nvPicPr>
          <p:blipFill>
            <a:blip r:embed="rId14">
              <a:duotone>
                <a:prstClr val="black"/>
                <a:schemeClr val="accent1">
                  <a:tint val="45000"/>
                  <a:satMod val="400000"/>
                </a:schemeClr>
              </a:duotone>
            </a:blip>
            <a:stretch>
              <a:fillRect/>
            </a:stretch>
          </p:blipFill>
          <p:spPr>
            <a:xfrm>
              <a:off x="5860394" y="2544518"/>
              <a:ext cx="532384" cy="541356"/>
            </a:xfrm>
            <a:prstGeom prst="rect">
              <a:avLst/>
            </a:prstGeom>
          </p:spPr>
        </p:pic>
      </p:grpSp>
    </p:spTree>
    <p:extLst>
      <p:ext uri="{BB962C8B-B14F-4D97-AF65-F5344CB8AC3E}">
        <p14:creationId xmlns:p14="http://schemas.microsoft.com/office/powerpoint/2010/main" val="205683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EB8D2E10-1D49-9250-AB97-1838CE74C63E}"/>
              </a:ext>
            </a:extLst>
          </p:cNvPr>
          <p:cNvGrpSpPr/>
          <p:nvPr/>
        </p:nvGrpSpPr>
        <p:grpSpPr>
          <a:xfrm>
            <a:off x="1735624" y="2076958"/>
            <a:ext cx="8556160" cy="3733015"/>
            <a:chOff x="1735624" y="2076958"/>
            <a:chExt cx="8556160" cy="3733015"/>
          </a:xfrm>
        </p:grpSpPr>
        <p:cxnSp>
          <p:nvCxnSpPr>
            <p:cNvPr id="5" name="Straight Arrow Connector 4">
              <a:extLst>
                <a:ext uri="{FF2B5EF4-FFF2-40B4-BE49-F238E27FC236}">
                  <a16:creationId xmlns:a16="http://schemas.microsoft.com/office/drawing/2014/main" id="{023D6999-045E-D1BC-A82A-A3428E613B1E}"/>
                </a:ext>
              </a:extLst>
            </p:cNvPr>
            <p:cNvCxnSpPr/>
            <p:nvPr/>
          </p:nvCxnSpPr>
          <p:spPr>
            <a:xfrm>
              <a:off x="3368845" y="2727758"/>
              <a:ext cx="530028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 name="Rectangle: Rounded Corners 5">
              <a:extLst>
                <a:ext uri="{FF2B5EF4-FFF2-40B4-BE49-F238E27FC236}">
                  <a16:creationId xmlns:a16="http://schemas.microsoft.com/office/drawing/2014/main" id="{511E0E6B-7681-20AF-AE50-096E7BFB0042}"/>
                </a:ext>
              </a:extLst>
            </p:cNvPr>
            <p:cNvSpPr/>
            <p:nvPr/>
          </p:nvSpPr>
          <p:spPr>
            <a:xfrm>
              <a:off x="4115201" y="2076959"/>
              <a:ext cx="3962400" cy="2229866"/>
            </a:xfrm>
            <a:prstGeom prst="roundRect">
              <a:avLst>
                <a:gd name="adj" fmla="val 9116"/>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0" name="TextBox 9">
              <a:extLst>
                <a:ext uri="{FF2B5EF4-FFF2-40B4-BE49-F238E27FC236}">
                  <a16:creationId xmlns:a16="http://schemas.microsoft.com/office/drawing/2014/main" id="{889AB078-789D-D4A6-E097-694CD1EC88CE}"/>
                </a:ext>
              </a:extLst>
            </p:cNvPr>
            <p:cNvSpPr txBox="1"/>
            <p:nvPr/>
          </p:nvSpPr>
          <p:spPr>
            <a:xfrm>
              <a:off x="5250286" y="2093389"/>
              <a:ext cx="1752600" cy="369332"/>
            </a:xfrm>
            <a:prstGeom prst="rect">
              <a:avLst/>
            </a:prstGeom>
            <a:noFill/>
          </p:spPr>
          <p:txBody>
            <a:bodyPr wrap="square">
              <a:spAutoFit/>
            </a:bodyPr>
            <a:lstStyle/>
            <a:p>
              <a:pPr algn="ctr"/>
              <a:r>
                <a:rPr lang="en-US" dirty="0"/>
                <a:t>Agent</a:t>
              </a:r>
            </a:p>
          </p:txBody>
        </p:sp>
        <p:sp>
          <p:nvSpPr>
            <p:cNvPr id="11" name="TextBox 10">
              <a:extLst>
                <a:ext uri="{FF2B5EF4-FFF2-40B4-BE49-F238E27FC236}">
                  <a16:creationId xmlns:a16="http://schemas.microsoft.com/office/drawing/2014/main" id="{2C0A0872-9C79-DB31-07BB-BDA6F9002914}"/>
                </a:ext>
              </a:extLst>
            </p:cNvPr>
            <p:cNvSpPr txBox="1"/>
            <p:nvPr/>
          </p:nvSpPr>
          <p:spPr>
            <a:xfrm>
              <a:off x="4248854" y="5440641"/>
              <a:ext cx="914400" cy="369332"/>
            </a:xfrm>
            <a:prstGeom prst="rect">
              <a:avLst/>
            </a:prstGeom>
            <a:noFill/>
          </p:spPr>
          <p:txBody>
            <a:bodyPr wrap="square">
              <a:spAutoFit/>
            </a:bodyPr>
            <a:lstStyle/>
            <a:p>
              <a:pPr algn="ctr"/>
              <a:r>
                <a:rPr lang="en-US" dirty="0"/>
                <a:t>Tool 1</a:t>
              </a:r>
            </a:p>
          </p:txBody>
        </p:sp>
        <p:pic>
          <p:nvPicPr>
            <p:cNvPr id="12" name="Graphic 11" descr="Help outline">
              <a:extLst>
                <a:ext uri="{FF2B5EF4-FFF2-40B4-BE49-F238E27FC236}">
                  <a16:creationId xmlns:a16="http://schemas.microsoft.com/office/drawing/2014/main" id="{FE0FBCC1-5A11-DEEB-878A-3F89FD7B21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2136" y="2076958"/>
              <a:ext cx="1259577" cy="1259577"/>
            </a:xfrm>
            <a:prstGeom prst="rect">
              <a:avLst/>
            </a:prstGeom>
          </p:spPr>
        </p:pic>
        <p:sp>
          <p:nvSpPr>
            <p:cNvPr id="13" name="TextBox 12">
              <a:extLst>
                <a:ext uri="{FF2B5EF4-FFF2-40B4-BE49-F238E27FC236}">
                  <a16:creationId xmlns:a16="http://schemas.microsoft.com/office/drawing/2014/main" id="{0255865F-52EB-D5DE-618C-E1B25E04A01B}"/>
                </a:ext>
              </a:extLst>
            </p:cNvPr>
            <p:cNvSpPr txBox="1"/>
            <p:nvPr/>
          </p:nvSpPr>
          <p:spPr>
            <a:xfrm>
              <a:off x="1735624" y="3213609"/>
              <a:ext cx="1752600" cy="369332"/>
            </a:xfrm>
            <a:prstGeom prst="rect">
              <a:avLst/>
            </a:prstGeom>
            <a:noFill/>
          </p:spPr>
          <p:txBody>
            <a:bodyPr wrap="square">
              <a:spAutoFit/>
            </a:bodyPr>
            <a:lstStyle/>
            <a:p>
              <a:pPr algn="ctr"/>
              <a:r>
                <a:rPr lang="en-US" dirty="0"/>
                <a:t>Query</a:t>
              </a:r>
            </a:p>
          </p:txBody>
        </p:sp>
        <p:sp>
          <p:nvSpPr>
            <p:cNvPr id="14" name="TextBox 13">
              <a:extLst>
                <a:ext uri="{FF2B5EF4-FFF2-40B4-BE49-F238E27FC236}">
                  <a16:creationId xmlns:a16="http://schemas.microsoft.com/office/drawing/2014/main" id="{A331DD51-4305-5691-82AA-7C99D82CC7B0}"/>
                </a:ext>
              </a:extLst>
            </p:cNvPr>
            <p:cNvSpPr txBox="1"/>
            <p:nvPr/>
          </p:nvSpPr>
          <p:spPr>
            <a:xfrm>
              <a:off x="8539184" y="3213609"/>
              <a:ext cx="1752600" cy="369332"/>
            </a:xfrm>
            <a:prstGeom prst="rect">
              <a:avLst/>
            </a:prstGeom>
            <a:noFill/>
          </p:spPr>
          <p:txBody>
            <a:bodyPr wrap="square">
              <a:spAutoFit/>
            </a:bodyPr>
            <a:lstStyle/>
            <a:p>
              <a:pPr algn="ctr"/>
              <a:r>
                <a:rPr lang="en-US" dirty="0"/>
                <a:t>Answer</a:t>
              </a:r>
            </a:p>
          </p:txBody>
        </p:sp>
        <p:pic>
          <p:nvPicPr>
            <p:cNvPr id="15" name="Graphic 14" descr="Comment Important outline">
              <a:extLst>
                <a:ext uri="{FF2B5EF4-FFF2-40B4-BE49-F238E27FC236}">
                  <a16:creationId xmlns:a16="http://schemas.microsoft.com/office/drawing/2014/main" id="{809E3A98-2E41-0E17-F0D9-EC322D2648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641" y="2249253"/>
              <a:ext cx="1151708" cy="1151708"/>
            </a:xfrm>
            <a:prstGeom prst="rect">
              <a:avLst/>
            </a:prstGeom>
          </p:spPr>
        </p:pic>
        <p:pic>
          <p:nvPicPr>
            <p:cNvPr id="19" name="Graphic 18" descr="Lightbulb with solid fill">
              <a:extLst>
                <a:ext uri="{FF2B5EF4-FFF2-40B4-BE49-F238E27FC236}">
                  <a16:creationId xmlns:a16="http://schemas.microsoft.com/office/drawing/2014/main" id="{17E8ECDB-85B3-BFD9-8D15-6AA2EBA313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8573" y="2741369"/>
              <a:ext cx="914400" cy="914400"/>
            </a:xfrm>
            <a:prstGeom prst="rect">
              <a:avLst/>
            </a:prstGeom>
          </p:spPr>
        </p:pic>
        <p:pic>
          <p:nvPicPr>
            <p:cNvPr id="20" name="Graphic 19" descr="Exclamation mark with solid fill">
              <a:extLst>
                <a:ext uri="{FF2B5EF4-FFF2-40B4-BE49-F238E27FC236}">
                  <a16:creationId xmlns:a16="http://schemas.microsoft.com/office/drawing/2014/main" id="{8E475388-DCB8-14BE-A7CE-459CDA4E98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6336" y="2735986"/>
              <a:ext cx="914400" cy="914400"/>
            </a:xfrm>
            <a:prstGeom prst="rect">
              <a:avLst/>
            </a:prstGeom>
          </p:spPr>
        </p:pic>
        <p:pic>
          <p:nvPicPr>
            <p:cNvPr id="24" name="Graphic 23" descr="Arrow circle with solid fill">
              <a:extLst>
                <a:ext uri="{FF2B5EF4-FFF2-40B4-BE49-F238E27FC236}">
                  <a16:creationId xmlns:a16="http://schemas.microsoft.com/office/drawing/2014/main" id="{4FD9C536-EBBC-6A65-2D2C-38688FF27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50286" y="2391808"/>
              <a:ext cx="1643602" cy="1643602"/>
            </a:xfrm>
            <a:prstGeom prst="rect">
              <a:avLst/>
            </a:prstGeom>
          </p:spPr>
        </p:pic>
        <p:pic>
          <p:nvPicPr>
            <p:cNvPr id="26" name="Graphic 25" descr="Hammer with solid fill">
              <a:extLst>
                <a:ext uri="{FF2B5EF4-FFF2-40B4-BE49-F238E27FC236}">
                  <a16:creationId xmlns:a16="http://schemas.microsoft.com/office/drawing/2014/main" id="{68E4A16D-A101-82FD-19B2-D4188DFC5A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48854" y="4488296"/>
              <a:ext cx="914400" cy="914400"/>
            </a:xfrm>
            <a:prstGeom prst="rect">
              <a:avLst/>
            </a:prstGeom>
          </p:spPr>
        </p:pic>
        <p:pic>
          <p:nvPicPr>
            <p:cNvPr id="28" name="Graphic 27" descr="Wrench with solid fill">
              <a:extLst>
                <a:ext uri="{FF2B5EF4-FFF2-40B4-BE49-F238E27FC236}">
                  <a16:creationId xmlns:a16="http://schemas.microsoft.com/office/drawing/2014/main" id="{A5B185CC-2447-69E8-C325-72B1B6412C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0821" y="4488296"/>
              <a:ext cx="914400" cy="914400"/>
            </a:xfrm>
            <a:prstGeom prst="rect">
              <a:avLst/>
            </a:prstGeom>
          </p:spPr>
        </p:pic>
        <p:pic>
          <p:nvPicPr>
            <p:cNvPr id="30" name="Graphic 29" descr="Screwdriver with solid fill">
              <a:extLst>
                <a:ext uri="{FF2B5EF4-FFF2-40B4-BE49-F238E27FC236}">
                  <a16:creationId xmlns:a16="http://schemas.microsoft.com/office/drawing/2014/main" id="{4502F24E-A3A6-72A8-718E-0147D4E778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32788" y="4488296"/>
              <a:ext cx="914400" cy="914400"/>
            </a:xfrm>
            <a:prstGeom prst="rect">
              <a:avLst/>
            </a:prstGeom>
          </p:spPr>
        </p:pic>
        <p:sp>
          <p:nvSpPr>
            <p:cNvPr id="31" name="TextBox 30">
              <a:extLst>
                <a:ext uri="{FF2B5EF4-FFF2-40B4-BE49-F238E27FC236}">
                  <a16:creationId xmlns:a16="http://schemas.microsoft.com/office/drawing/2014/main" id="{4E0252A7-6C12-5DCF-014D-30295DBEA2F3}"/>
                </a:ext>
              </a:extLst>
            </p:cNvPr>
            <p:cNvSpPr txBox="1"/>
            <p:nvPr/>
          </p:nvSpPr>
          <p:spPr>
            <a:xfrm>
              <a:off x="5640821" y="5429270"/>
              <a:ext cx="914400" cy="369332"/>
            </a:xfrm>
            <a:prstGeom prst="rect">
              <a:avLst/>
            </a:prstGeom>
            <a:noFill/>
          </p:spPr>
          <p:txBody>
            <a:bodyPr wrap="square">
              <a:spAutoFit/>
            </a:bodyPr>
            <a:lstStyle/>
            <a:p>
              <a:pPr algn="ctr"/>
              <a:r>
                <a:rPr lang="en-US" dirty="0"/>
                <a:t>Tool 2</a:t>
              </a:r>
            </a:p>
          </p:txBody>
        </p:sp>
        <p:sp>
          <p:nvSpPr>
            <p:cNvPr id="32" name="TextBox 31">
              <a:extLst>
                <a:ext uri="{FF2B5EF4-FFF2-40B4-BE49-F238E27FC236}">
                  <a16:creationId xmlns:a16="http://schemas.microsoft.com/office/drawing/2014/main" id="{95D50FB2-3EB7-50AF-BDD0-191E113863CF}"/>
                </a:ext>
              </a:extLst>
            </p:cNvPr>
            <p:cNvSpPr txBox="1"/>
            <p:nvPr/>
          </p:nvSpPr>
          <p:spPr>
            <a:xfrm>
              <a:off x="7032788" y="5440641"/>
              <a:ext cx="914400" cy="369332"/>
            </a:xfrm>
            <a:prstGeom prst="rect">
              <a:avLst/>
            </a:prstGeom>
            <a:noFill/>
          </p:spPr>
          <p:txBody>
            <a:bodyPr wrap="square">
              <a:spAutoFit/>
            </a:bodyPr>
            <a:lstStyle/>
            <a:p>
              <a:pPr algn="ctr"/>
              <a:r>
                <a:rPr lang="en-US" dirty="0"/>
                <a:t>Tool 3</a:t>
              </a:r>
            </a:p>
          </p:txBody>
        </p:sp>
        <p:sp>
          <p:nvSpPr>
            <p:cNvPr id="33" name="TextBox 32">
              <a:extLst>
                <a:ext uri="{FF2B5EF4-FFF2-40B4-BE49-F238E27FC236}">
                  <a16:creationId xmlns:a16="http://schemas.microsoft.com/office/drawing/2014/main" id="{0A5C54A9-A5C7-DDA9-466F-E1DCFC9AF1C2}"/>
                </a:ext>
              </a:extLst>
            </p:cNvPr>
            <p:cNvSpPr txBox="1"/>
            <p:nvPr/>
          </p:nvSpPr>
          <p:spPr>
            <a:xfrm>
              <a:off x="4522377" y="3646360"/>
              <a:ext cx="1098134" cy="369332"/>
            </a:xfrm>
            <a:prstGeom prst="rect">
              <a:avLst/>
            </a:prstGeom>
            <a:noFill/>
          </p:spPr>
          <p:txBody>
            <a:bodyPr wrap="square">
              <a:spAutoFit/>
            </a:bodyPr>
            <a:lstStyle/>
            <a:p>
              <a:pPr algn="ctr"/>
              <a:r>
                <a:rPr lang="en-US" dirty="0"/>
                <a:t>Thought</a:t>
              </a:r>
            </a:p>
          </p:txBody>
        </p:sp>
        <p:sp>
          <p:nvSpPr>
            <p:cNvPr id="34" name="TextBox 33">
              <a:extLst>
                <a:ext uri="{FF2B5EF4-FFF2-40B4-BE49-F238E27FC236}">
                  <a16:creationId xmlns:a16="http://schemas.microsoft.com/office/drawing/2014/main" id="{89DCAC89-86F0-1A6C-CD99-BBA8D15BC4DB}"/>
                </a:ext>
              </a:extLst>
            </p:cNvPr>
            <p:cNvSpPr txBox="1"/>
            <p:nvPr/>
          </p:nvSpPr>
          <p:spPr>
            <a:xfrm>
              <a:off x="6303587" y="3659842"/>
              <a:ext cx="1643601" cy="369332"/>
            </a:xfrm>
            <a:prstGeom prst="rect">
              <a:avLst/>
            </a:prstGeom>
            <a:noFill/>
          </p:spPr>
          <p:txBody>
            <a:bodyPr wrap="square">
              <a:spAutoFit/>
            </a:bodyPr>
            <a:lstStyle/>
            <a:p>
              <a:pPr algn="ctr"/>
              <a:r>
                <a:rPr lang="en-US" dirty="0"/>
                <a:t>Observation</a:t>
              </a:r>
            </a:p>
          </p:txBody>
        </p:sp>
        <p:sp>
          <p:nvSpPr>
            <p:cNvPr id="37" name="Rectangle: Rounded Corners 36">
              <a:extLst>
                <a:ext uri="{FF2B5EF4-FFF2-40B4-BE49-F238E27FC236}">
                  <a16:creationId xmlns:a16="http://schemas.microsoft.com/office/drawing/2014/main" id="{FC55869A-46D9-DFAD-4E38-D62503AF19EB}"/>
                </a:ext>
              </a:extLst>
            </p:cNvPr>
            <p:cNvSpPr/>
            <p:nvPr/>
          </p:nvSpPr>
          <p:spPr>
            <a:xfrm>
              <a:off x="5221721" y="4425383"/>
              <a:ext cx="1752600" cy="990600"/>
            </a:xfrm>
            <a:prstGeom prst="roundRect">
              <a:avLst/>
            </a:prstGeom>
            <a:no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latin typeface="Arial" pitchFamily="34" charset="0"/>
                <a:cs typeface="Arial" pitchFamily="34" charset="0"/>
              </a:endParaRPr>
            </a:p>
          </p:txBody>
        </p:sp>
      </p:grpSp>
    </p:spTree>
    <p:extLst>
      <p:ext uri="{BB962C8B-B14F-4D97-AF65-F5344CB8AC3E}">
        <p14:creationId xmlns:p14="http://schemas.microsoft.com/office/powerpoint/2010/main" val="441655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0F2B8E-E51E-5D15-3825-985F5ECD701A}"/>
              </a:ext>
            </a:extLst>
          </p:cNvPr>
          <p:cNvPicPr>
            <a:picLocks noChangeAspect="1"/>
          </p:cNvPicPr>
          <p:nvPr/>
        </p:nvPicPr>
        <p:blipFill rotWithShape="1">
          <a:blip r:embed="rId2"/>
          <a:srcRect b="15730"/>
          <a:stretch/>
        </p:blipFill>
        <p:spPr>
          <a:xfrm>
            <a:off x="20" y="10"/>
            <a:ext cx="12191980" cy="6857990"/>
          </a:xfrm>
          <a:prstGeom prst="rect">
            <a:avLst/>
          </a:prstGeom>
          <a:noFill/>
        </p:spPr>
      </p:pic>
      <p:sp>
        <p:nvSpPr>
          <p:cNvPr id="6" name="Title 5">
            <a:extLst>
              <a:ext uri="{FF2B5EF4-FFF2-40B4-BE49-F238E27FC236}">
                <a16:creationId xmlns:a16="http://schemas.microsoft.com/office/drawing/2014/main" id="{ABA00B51-FA20-0731-FAD5-E77DC1BF744E}"/>
              </a:ext>
            </a:extLst>
          </p:cNvPr>
          <p:cNvSpPr>
            <a:spLocks noGrp="1"/>
          </p:cNvSpPr>
          <p:nvPr>
            <p:ph type="title"/>
          </p:nvPr>
        </p:nvSpPr>
        <p:spPr/>
        <p:txBody>
          <a:bodyPr/>
          <a:lstStyle/>
          <a:p>
            <a:r>
              <a:rPr lang="en-US" sz="4800" dirty="0">
                <a:solidFill>
                  <a:schemeClr val="bg1"/>
                </a:solidFill>
              </a:rPr>
              <a:t>		Meet					Smith</a:t>
            </a:r>
          </a:p>
        </p:txBody>
      </p:sp>
    </p:spTree>
    <p:extLst>
      <p:ext uri="{BB962C8B-B14F-4D97-AF65-F5344CB8AC3E}">
        <p14:creationId xmlns:p14="http://schemas.microsoft.com/office/powerpoint/2010/main" val="243336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D536-5F5A-9881-DB6E-914DA95D65C0}"/>
              </a:ext>
            </a:extLst>
          </p:cNvPr>
          <p:cNvSpPr>
            <a:spLocks noGrp="1"/>
          </p:cNvSpPr>
          <p:nvPr>
            <p:ph type="title"/>
          </p:nvPr>
        </p:nvSpPr>
        <p:spPr/>
        <p:txBody>
          <a:bodyPr/>
          <a:lstStyle/>
          <a:p>
            <a:r>
              <a:rPr lang="en-US" dirty="0"/>
              <a:t>Function Calling</a:t>
            </a:r>
          </a:p>
        </p:txBody>
      </p:sp>
      <p:sp>
        <p:nvSpPr>
          <p:cNvPr id="3" name="Content Placeholder 2">
            <a:extLst>
              <a:ext uri="{FF2B5EF4-FFF2-40B4-BE49-F238E27FC236}">
                <a16:creationId xmlns:a16="http://schemas.microsoft.com/office/drawing/2014/main" id="{0A4E9687-CAC8-5E2C-8716-851AC4582286}"/>
              </a:ext>
            </a:extLst>
          </p:cNvPr>
          <p:cNvSpPr>
            <a:spLocks noGrp="1"/>
          </p:cNvSpPr>
          <p:nvPr>
            <p:ph idx="1"/>
          </p:nvPr>
        </p:nvSpPr>
        <p:spPr/>
        <p:txBody>
          <a:bodyPr/>
          <a:lstStyle/>
          <a:p>
            <a:r>
              <a:rPr lang="en-US" dirty="0"/>
              <a:t>Based on a given query, consecutive calls to the AI and the function construct the answer</a:t>
            </a:r>
            <a:endParaRPr lang="en-US" b="1" dirty="0"/>
          </a:p>
        </p:txBody>
      </p:sp>
      <p:grpSp>
        <p:nvGrpSpPr>
          <p:cNvPr id="4" name="Group 3">
            <a:extLst>
              <a:ext uri="{FF2B5EF4-FFF2-40B4-BE49-F238E27FC236}">
                <a16:creationId xmlns:a16="http://schemas.microsoft.com/office/drawing/2014/main" id="{26066EBC-0585-3F88-2A56-18E7B35B1308}"/>
              </a:ext>
            </a:extLst>
          </p:cNvPr>
          <p:cNvGrpSpPr/>
          <p:nvPr/>
        </p:nvGrpSpPr>
        <p:grpSpPr>
          <a:xfrm>
            <a:off x="1514010" y="3348445"/>
            <a:ext cx="10474403" cy="2174528"/>
            <a:chOff x="1514010" y="3348445"/>
            <a:chExt cx="10474403" cy="2174528"/>
          </a:xfrm>
        </p:grpSpPr>
        <p:cxnSp>
          <p:nvCxnSpPr>
            <p:cNvPr id="8" name="Straight Arrow Connector 7">
              <a:extLst>
                <a:ext uri="{FF2B5EF4-FFF2-40B4-BE49-F238E27FC236}">
                  <a16:creationId xmlns:a16="http://schemas.microsoft.com/office/drawing/2014/main" id="{1F1BF80C-49A4-FD02-B56C-4F28B88E3AD8}"/>
                </a:ext>
              </a:extLst>
            </p:cNvPr>
            <p:cNvCxnSpPr>
              <a:cxnSpLocks/>
            </p:cNvCxnSpPr>
            <p:nvPr/>
          </p:nvCxnSpPr>
          <p:spPr>
            <a:xfrm>
              <a:off x="3099250" y="4299006"/>
              <a:ext cx="725046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E40CF61B-9311-D479-9A78-D3AEB7F25EDC}"/>
                </a:ext>
              </a:extLst>
            </p:cNvPr>
            <p:cNvSpPr/>
            <p:nvPr/>
          </p:nvSpPr>
          <p:spPr>
            <a:xfrm>
              <a:off x="3810000" y="3348445"/>
              <a:ext cx="5924719" cy="2174528"/>
            </a:xfrm>
            <a:prstGeom prst="round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latin typeface="Arial" pitchFamily="34" charset="0"/>
                <a:cs typeface="Arial" pitchFamily="34" charset="0"/>
              </a:endParaRPr>
            </a:p>
          </p:txBody>
        </p:sp>
        <p:grpSp>
          <p:nvGrpSpPr>
            <p:cNvPr id="15" name="Group 14">
              <a:extLst>
                <a:ext uri="{FF2B5EF4-FFF2-40B4-BE49-F238E27FC236}">
                  <a16:creationId xmlns:a16="http://schemas.microsoft.com/office/drawing/2014/main" id="{94EE5AAE-AACC-811D-CE4C-197B6DD59A1D}"/>
                </a:ext>
              </a:extLst>
            </p:cNvPr>
            <p:cNvGrpSpPr/>
            <p:nvPr/>
          </p:nvGrpSpPr>
          <p:grpSpPr>
            <a:xfrm>
              <a:off x="3962400" y="3505200"/>
              <a:ext cx="1752600" cy="990600"/>
              <a:chOff x="3962400" y="3505200"/>
              <a:chExt cx="1752600" cy="990600"/>
            </a:xfrm>
          </p:grpSpPr>
          <p:sp>
            <p:nvSpPr>
              <p:cNvPr id="10" name="Rectangle: Rounded Corners 9">
                <a:extLst>
                  <a:ext uri="{FF2B5EF4-FFF2-40B4-BE49-F238E27FC236}">
                    <a16:creationId xmlns:a16="http://schemas.microsoft.com/office/drawing/2014/main" id="{B53BFA6B-C9C2-71E3-5F06-1266D0F5F0B2}"/>
                  </a:ext>
                </a:extLst>
              </p:cNvPr>
              <p:cNvSpPr/>
              <p:nvPr/>
            </p:nvSpPr>
            <p:spPr>
              <a:xfrm>
                <a:off x="3962400" y="3505200"/>
                <a:ext cx="1752600" cy="990600"/>
              </a:xfrm>
              <a:prstGeom prst="round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err="1">
                    <a:latin typeface="Arial" pitchFamily="34" charset="0"/>
                    <a:cs typeface="Arial" pitchFamily="34" charset="0"/>
                  </a:rPr>
                  <a:t>OpenAI</a:t>
                </a:r>
                <a:endParaRPr lang="en-US" b="1" dirty="0">
                  <a:latin typeface="Arial" pitchFamily="34" charset="0"/>
                  <a:cs typeface="Arial" pitchFamily="34" charset="0"/>
                </a:endParaRPr>
              </a:p>
            </p:txBody>
          </p:sp>
          <p:pic>
            <p:nvPicPr>
              <p:cNvPr id="11" name="Picture 10">
                <a:extLst>
                  <a:ext uri="{FF2B5EF4-FFF2-40B4-BE49-F238E27FC236}">
                    <a16:creationId xmlns:a16="http://schemas.microsoft.com/office/drawing/2014/main" id="{C87DCAAE-1166-D383-4060-0A5E8A20C4FC}"/>
                  </a:ext>
                </a:extLst>
              </p:cNvPr>
              <p:cNvPicPr>
                <a:picLocks noChangeAspect="1"/>
              </p:cNvPicPr>
              <p:nvPr/>
            </p:nvPicPr>
            <p:blipFill>
              <a:blip r:embed="rId2"/>
              <a:stretch>
                <a:fillRect/>
              </a:stretch>
            </p:blipFill>
            <p:spPr>
              <a:xfrm>
                <a:off x="4552950" y="3605528"/>
                <a:ext cx="532384" cy="541356"/>
              </a:xfrm>
              <a:prstGeom prst="rect">
                <a:avLst/>
              </a:prstGeom>
            </p:spPr>
          </p:pic>
        </p:grpSp>
        <p:sp>
          <p:nvSpPr>
            <p:cNvPr id="18" name="TextBox 17">
              <a:extLst>
                <a:ext uri="{FF2B5EF4-FFF2-40B4-BE49-F238E27FC236}">
                  <a16:creationId xmlns:a16="http://schemas.microsoft.com/office/drawing/2014/main" id="{72D3DE8C-6938-EB9E-10E3-94983D44299F}"/>
                </a:ext>
              </a:extLst>
            </p:cNvPr>
            <p:cNvSpPr txBox="1"/>
            <p:nvPr/>
          </p:nvSpPr>
          <p:spPr>
            <a:xfrm>
              <a:off x="3962400" y="4554918"/>
              <a:ext cx="1783414" cy="646331"/>
            </a:xfrm>
            <a:prstGeom prst="rect">
              <a:avLst/>
            </a:prstGeom>
            <a:noFill/>
          </p:spPr>
          <p:txBody>
            <a:bodyPr wrap="square">
              <a:spAutoFit/>
            </a:bodyPr>
            <a:lstStyle/>
            <a:p>
              <a:pPr algn="ctr"/>
              <a:r>
                <a:rPr lang="en-US" dirty="0"/>
                <a:t>Step 1:</a:t>
              </a:r>
            </a:p>
            <a:p>
              <a:pPr algn="ctr"/>
              <a:r>
                <a:rPr lang="en-US" dirty="0"/>
                <a:t>Choose function</a:t>
              </a:r>
            </a:p>
          </p:txBody>
        </p:sp>
        <p:sp>
          <p:nvSpPr>
            <p:cNvPr id="20" name="TextBox 19">
              <a:extLst>
                <a:ext uri="{FF2B5EF4-FFF2-40B4-BE49-F238E27FC236}">
                  <a16:creationId xmlns:a16="http://schemas.microsoft.com/office/drawing/2014/main" id="{8D31C7E1-BCE1-2727-398D-3F92F401DE78}"/>
                </a:ext>
              </a:extLst>
            </p:cNvPr>
            <p:cNvSpPr txBox="1"/>
            <p:nvPr/>
          </p:nvSpPr>
          <p:spPr>
            <a:xfrm>
              <a:off x="6048823" y="4554235"/>
              <a:ext cx="1484939" cy="646331"/>
            </a:xfrm>
            <a:prstGeom prst="rect">
              <a:avLst/>
            </a:prstGeom>
            <a:noFill/>
          </p:spPr>
          <p:txBody>
            <a:bodyPr wrap="square">
              <a:spAutoFit/>
            </a:bodyPr>
            <a:lstStyle/>
            <a:p>
              <a:pPr algn="ctr"/>
              <a:r>
                <a:rPr lang="en-US" dirty="0"/>
                <a:t>Step 2:</a:t>
              </a:r>
            </a:p>
            <a:p>
              <a:pPr algn="ctr"/>
              <a:r>
                <a:rPr lang="en-US" dirty="0"/>
                <a:t>Call function</a:t>
              </a:r>
            </a:p>
          </p:txBody>
        </p:sp>
        <p:pic>
          <p:nvPicPr>
            <p:cNvPr id="5" name="Graphic 4" descr="Help outline">
              <a:extLst>
                <a:ext uri="{FF2B5EF4-FFF2-40B4-BE49-F238E27FC236}">
                  <a16:creationId xmlns:a16="http://schemas.microsoft.com/office/drawing/2014/main" id="{BC8B02A5-1830-2DB8-A5AF-7D6E3E8DBB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0522" y="3593342"/>
              <a:ext cx="1259577" cy="1259577"/>
            </a:xfrm>
            <a:prstGeom prst="rect">
              <a:avLst/>
            </a:prstGeom>
          </p:spPr>
        </p:pic>
        <p:sp>
          <p:nvSpPr>
            <p:cNvPr id="6" name="TextBox 5">
              <a:extLst>
                <a:ext uri="{FF2B5EF4-FFF2-40B4-BE49-F238E27FC236}">
                  <a16:creationId xmlns:a16="http://schemas.microsoft.com/office/drawing/2014/main" id="{A8A4ED78-5B26-D7CF-759E-AEC8B3F40F65}"/>
                </a:ext>
              </a:extLst>
            </p:cNvPr>
            <p:cNvSpPr txBox="1"/>
            <p:nvPr/>
          </p:nvSpPr>
          <p:spPr>
            <a:xfrm>
              <a:off x="1514010" y="4729993"/>
              <a:ext cx="1752600" cy="369332"/>
            </a:xfrm>
            <a:prstGeom prst="rect">
              <a:avLst/>
            </a:prstGeom>
            <a:noFill/>
          </p:spPr>
          <p:txBody>
            <a:bodyPr wrap="square">
              <a:spAutoFit/>
            </a:bodyPr>
            <a:lstStyle/>
            <a:p>
              <a:pPr algn="ctr"/>
              <a:r>
                <a:rPr lang="en-US" dirty="0"/>
                <a:t>Query</a:t>
              </a:r>
            </a:p>
          </p:txBody>
        </p:sp>
        <p:sp>
          <p:nvSpPr>
            <p:cNvPr id="9" name="TextBox 8">
              <a:extLst>
                <a:ext uri="{FF2B5EF4-FFF2-40B4-BE49-F238E27FC236}">
                  <a16:creationId xmlns:a16="http://schemas.microsoft.com/office/drawing/2014/main" id="{B38BAC2D-7F7F-BC0B-94FE-935CA42C779B}"/>
                </a:ext>
              </a:extLst>
            </p:cNvPr>
            <p:cNvSpPr txBox="1"/>
            <p:nvPr/>
          </p:nvSpPr>
          <p:spPr>
            <a:xfrm>
              <a:off x="10235813" y="4762444"/>
              <a:ext cx="1752600" cy="369332"/>
            </a:xfrm>
            <a:prstGeom prst="rect">
              <a:avLst/>
            </a:prstGeom>
            <a:noFill/>
          </p:spPr>
          <p:txBody>
            <a:bodyPr wrap="square">
              <a:spAutoFit/>
            </a:bodyPr>
            <a:lstStyle/>
            <a:p>
              <a:pPr algn="ctr"/>
              <a:r>
                <a:rPr lang="en-US" dirty="0"/>
                <a:t>Answer</a:t>
              </a:r>
            </a:p>
          </p:txBody>
        </p:sp>
        <p:pic>
          <p:nvPicPr>
            <p:cNvPr id="19" name="Graphic 18" descr="Comment Important outline">
              <a:extLst>
                <a:ext uri="{FF2B5EF4-FFF2-40B4-BE49-F238E27FC236}">
                  <a16:creationId xmlns:a16="http://schemas.microsoft.com/office/drawing/2014/main" id="{86671525-872F-4907-8A06-DC3137922B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0270" y="3798088"/>
              <a:ext cx="1151708" cy="1151708"/>
            </a:xfrm>
            <a:prstGeom prst="rect">
              <a:avLst/>
            </a:prstGeom>
          </p:spPr>
        </p:pic>
        <p:sp>
          <p:nvSpPr>
            <p:cNvPr id="23" name="Rectangle: Rounded Corners 22">
              <a:extLst>
                <a:ext uri="{FF2B5EF4-FFF2-40B4-BE49-F238E27FC236}">
                  <a16:creationId xmlns:a16="http://schemas.microsoft.com/office/drawing/2014/main" id="{168AD879-A45C-BB55-41D1-5244D53DC07C}"/>
                </a:ext>
              </a:extLst>
            </p:cNvPr>
            <p:cNvSpPr/>
            <p:nvPr/>
          </p:nvSpPr>
          <p:spPr>
            <a:xfrm>
              <a:off x="5900737" y="3509772"/>
              <a:ext cx="1752600" cy="990600"/>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a:latin typeface="Arial" pitchFamily="34" charset="0"/>
                  <a:cs typeface="Arial" pitchFamily="34" charset="0"/>
                </a:rPr>
                <a:t>Weather</a:t>
              </a:r>
            </a:p>
          </p:txBody>
        </p:sp>
        <p:pic>
          <p:nvPicPr>
            <p:cNvPr id="7" name="Picture 6" descr="A sun and cloud with rain&#10;&#10;Description automatically generated">
              <a:extLst>
                <a:ext uri="{FF2B5EF4-FFF2-40B4-BE49-F238E27FC236}">
                  <a16:creationId xmlns:a16="http://schemas.microsoft.com/office/drawing/2014/main" id="{BC178952-AA13-B94B-7040-61006D610693}"/>
                </a:ext>
              </a:extLst>
            </p:cNvPr>
            <p:cNvPicPr>
              <a:picLocks noChangeAspect="1"/>
            </p:cNvPicPr>
            <p:nvPr/>
          </p:nvPicPr>
          <p:blipFill>
            <a:blip r:embed="rId7"/>
            <a:stretch>
              <a:fillRect/>
            </a:stretch>
          </p:blipFill>
          <p:spPr>
            <a:xfrm>
              <a:off x="6401474" y="3543751"/>
              <a:ext cx="680995" cy="680995"/>
            </a:xfrm>
            <a:prstGeom prst="rect">
              <a:avLst/>
            </a:prstGeom>
          </p:spPr>
        </p:pic>
        <p:grpSp>
          <p:nvGrpSpPr>
            <p:cNvPr id="13" name="Group 12">
              <a:extLst>
                <a:ext uri="{FF2B5EF4-FFF2-40B4-BE49-F238E27FC236}">
                  <a16:creationId xmlns:a16="http://schemas.microsoft.com/office/drawing/2014/main" id="{C0D8DAAD-9B7B-DDB9-1CD0-99F2663B1F8F}"/>
                </a:ext>
              </a:extLst>
            </p:cNvPr>
            <p:cNvGrpSpPr/>
            <p:nvPr/>
          </p:nvGrpSpPr>
          <p:grpSpPr>
            <a:xfrm>
              <a:off x="7837958" y="3526948"/>
              <a:ext cx="1752600" cy="990600"/>
              <a:chOff x="3962400" y="3505200"/>
              <a:chExt cx="1752600" cy="990600"/>
            </a:xfrm>
          </p:grpSpPr>
          <p:sp>
            <p:nvSpPr>
              <p:cNvPr id="16" name="Rectangle: Rounded Corners 15">
                <a:extLst>
                  <a:ext uri="{FF2B5EF4-FFF2-40B4-BE49-F238E27FC236}">
                    <a16:creationId xmlns:a16="http://schemas.microsoft.com/office/drawing/2014/main" id="{762E3FC3-0E30-A84A-B7CB-C97D794524B0}"/>
                  </a:ext>
                </a:extLst>
              </p:cNvPr>
              <p:cNvSpPr/>
              <p:nvPr/>
            </p:nvSpPr>
            <p:spPr>
              <a:xfrm>
                <a:off x="3962400" y="3505200"/>
                <a:ext cx="1752600" cy="990600"/>
              </a:xfrm>
              <a:prstGeom prst="round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err="1">
                    <a:latin typeface="Arial" pitchFamily="34" charset="0"/>
                    <a:cs typeface="Arial" pitchFamily="34" charset="0"/>
                  </a:rPr>
                  <a:t>OpenAI</a:t>
                </a:r>
                <a:endParaRPr lang="en-US" b="1" dirty="0">
                  <a:latin typeface="Arial" pitchFamily="34" charset="0"/>
                  <a:cs typeface="Arial" pitchFamily="34" charset="0"/>
                </a:endParaRPr>
              </a:p>
            </p:txBody>
          </p:sp>
          <p:pic>
            <p:nvPicPr>
              <p:cNvPr id="17" name="Picture 16">
                <a:extLst>
                  <a:ext uri="{FF2B5EF4-FFF2-40B4-BE49-F238E27FC236}">
                    <a16:creationId xmlns:a16="http://schemas.microsoft.com/office/drawing/2014/main" id="{32481452-4B7C-DB49-BAFD-CA1146DF4423}"/>
                  </a:ext>
                </a:extLst>
              </p:cNvPr>
              <p:cNvPicPr>
                <a:picLocks noChangeAspect="1"/>
              </p:cNvPicPr>
              <p:nvPr/>
            </p:nvPicPr>
            <p:blipFill>
              <a:blip r:embed="rId2"/>
              <a:stretch>
                <a:fillRect/>
              </a:stretch>
            </p:blipFill>
            <p:spPr>
              <a:xfrm>
                <a:off x="4552950" y="3605528"/>
                <a:ext cx="532384" cy="541356"/>
              </a:xfrm>
              <a:prstGeom prst="rect">
                <a:avLst/>
              </a:prstGeom>
            </p:spPr>
          </p:pic>
        </p:grpSp>
        <p:sp>
          <p:nvSpPr>
            <p:cNvPr id="21" name="TextBox 20">
              <a:extLst>
                <a:ext uri="{FF2B5EF4-FFF2-40B4-BE49-F238E27FC236}">
                  <a16:creationId xmlns:a16="http://schemas.microsoft.com/office/drawing/2014/main" id="{4469EDB6-CD85-99C2-4770-EAD25F7FB03D}"/>
                </a:ext>
              </a:extLst>
            </p:cNvPr>
            <p:cNvSpPr txBox="1"/>
            <p:nvPr/>
          </p:nvSpPr>
          <p:spPr>
            <a:xfrm>
              <a:off x="7952230" y="4553079"/>
              <a:ext cx="1638328" cy="646331"/>
            </a:xfrm>
            <a:prstGeom prst="rect">
              <a:avLst/>
            </a:prstGeom>
            <a:noFill/>
          </p:spPr>
          <p:txBody>
            <a:bodyPr wrap="square">
              <a:spAutoFit/>
            </a:bodyPr>
            <a:lstStyle/>
            <a:p>
              <a:pPr algn="ctr"/>
              <a:r>
                <a:rPr lang="en-US" dirty="0"/>
                <a:t>Step 3:</a:t>
              </a:r>
            </a:p>
            <a:p>
              <a:pPr algn="ctr"/>
              <a:r>
                <a:rPr lang="en-US" dirty="0"/>
                <a:t>Format result</a:t>
              </a:r>
            </a:p>
          </p:txBody>
        </p:sp>
      </p:grpSp>
    </p:spTree>
    <p:extLst>
      <p:ext uri="{BB962C8B-B14F-4D97-AF65-F5344CB8AC3E}">
        <p14:creationId xmlns:p14="http://schemas.microsoft.com/office/powerpoint/2010/main" val="620590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EBAE-68EE-CC8E-598A-D3D3E15C85AA}"/>
              </a:ext>
            </a:extLst>
          </p:cNvPr>
          <p:cNvSpPr>
            <a:spLocks noGrp="1"/>
          </p:cNvSpPr>
          <p:nvPr>
            <p:ph type="title"/>
          </p:nvPr>
        </p:nvSpPr>
        <p:spPr/>
        <p:txBody>
          <a:bodyPr/>
          <a:lstStyle/>
          <a:p>
            <a:r>
              <a:rPr lang="en-US" dirty="0"/>
              <a:t>Function Calling</a:t>
            </a:r>
          </a:p>
        </p:txBody>
      </p:sp>
      <p:sp>
        <p:nvSpPr>
          <p:cNvPr id="3" name="Content Placeholder 2">
            <a:extLst>
              <a:ext uri="{FF2B5EF4-FFF2-40B4-BE49-F238E27FC236}">
                <a16:creationId xmlns:a16="http://schemas.microsoft.com/office/drawing/2014/main" id="{1D22BA66-80B6-C4B3-6919-41950F39A8EC}"/>
              </a:ext>
            </a:extLst>
          </p:cNvPr>
          <p:cNvSpPr>
            <a:spLocks noGrp="1"/>
          </p:cNvSpPr>
          <p:nvPr>
            <p:ph idx="1"/>
          </p:nvPr>
        </p:nvSpPr>
        <p:spPr/>
        <p:txBody>
          <a:bodyPr>
            <a:normAutofit fontScale="92500" lnSpcReduction="10000"/>
          </a:bodyPr>
          <a:lstStyle/>
          <a:p>
            <a:r>
              <a:rPr lang="en-US" dirty="0"/>
              <a:t>Developers can now describe functions to </a:t>
            </a:r>
            <a:r>
              <a:rPr lang="en-US" dirty="0">
                <a:latin typeface="Consolas" panose="020B0609020204030204" pitchFamily="49" charset="0"/>
              </a:rPr>
              <a:t>gpt-4</a:t>
            </a:r>
            <a:r>
              <a:rPr lang="en-US" dirty="0"/>
              <a:t> and </a:t>
            </a:r>
            <a:r>
              <a:rPr lang="en-US" dirty="0">
                <a:latin typeface="Consolas" panose="020B0609020204030204" pitchFamily="49" charset="0"/>
              </a:rPr>
              <a:t>gpt-3.5-turbo</a:t>
            </a:r>
            <a:r>
              <a:rPr lang="en-US" dirty="0"/>
              <a:t>, and have the model intelligently choose to output a JSON object containing arguments to call those functions. This is a new way to more reliably connect GPT's capabilities with external tools and APIs.</a:t>
            </a:r>
          </a:p>
          <a:p>
            <a:endParaRPr lang="en-US" dirty="0"/>
          </a:p>
          <a:p>
            <a:r>
              <a:rPr lang="en-US" dirty="0"/>
              <a:t>These models have been fine-tuned to both detect when a function needs to be called (depending on the user’s input) and to respond with JSON that adheres to the function signature. Function calling allows developers to more reliably get structured data back from the model. </a:t>
            </a:r>
          </a:p>
        </p:txBody>
      </p:sp>
    </p:spTree>
    <p:extLst>
      <p:ext uri="{BB962C8B-B14F-4D97-AF65-F5344CB8AC3E}">
        <p14:creationId xmlns:p14="http://schemas.microsoft.com/office/powerpoint/2010/main" val="160848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F7887-EE79-0065-F75A-066810679483}"/>
              </a:ext>
            </a:extLst>
          </p:cNvPr>
          <p:cNvSpPr>
            <a:spLocks noGrp="1"/>
          </p:cNvSpPr>
          <p:nvPr>
            <p:ph type="title"/>
          </p:nvPr>
        </p:nvSpPr>
        <p:spPr/>
        <p:txBody>
          <a:bodyPr/>
          <a:lstStyle/>
          <a:p>
            <a:r>
              <a:rPr lang="en-US" dirty="0"/>
              <a:t>Function Calling (2)</a:t>
            </a:r>
          </a:p>
        </p:txBody>
      </p:sp>
      <p:sp>
        <p:nvSpPr>
          <p:cNvPr id="3" name="Content Placeholder 2">
            <a:extLst>
              <a:ext uri="{FF2B5EF4-FFF2-40B4-BE49-F238E27FC236}">
                <a16:creationId xmlns:a16="http://schemas.microsoft.com/office/drawing/2014/main" id="{67894849-6DB2-7D99-CF4F-1B47F49FD96C}"/>
              </a:ext>
            </a:extLst>
          </p:cNvPr>
          <p:cNvSpPr>
            <a:spLocks noGrp="1"/>
          </p:cNvSpPr>
          <p:nvPr>
            <p:ph idx="1"/>
          </p:nvPr>
        </p:nvSpPr>
        <p:spPr/>
        <p:txBody>
          <a:bodyPr>
            <a:normAutofit/>
          </a:bodyPr>
          <a:lstStyle/>
          <a:p>
            <a:r>
              <a:rPr lang="en-US" dirty="0"/>
              <a:t>Create chatbots that answer questions by calling external tools:</a:t>
            </a:r>
          </a:p>
          <a:p>
            <a:endParaRPr lang="en-US" dirty="0"/>
          </a:p>
          <a:p>
            <a:pPr lvl="1"/>
            <a:r>
              <a:rPr lang="en-US" dirty="0"/>
              <a:t>Convert queries such as “Email Anya to see if she wants to get coffee next Friday” to a function call like </a:t>
            </a:r>
            <a:r>
              <a:rPr lang="en-US" dirty="0" err="1">
                <a:highlight>
                  <a:srgbClr val="C0C0C0"/>
                </a:highlight>
                <a:latin typeface="Consolas" panose="020B0609020204030204" pitchFamily="49" charset="0"/>
              </a:rPr>
              <a:t>send_email</a:t>
            </a:r>
            <a:r>
              <a:rPr lang="en-US" dirty="0">
                <a:highlight>
                  <a:srgbClr val="C0C0C0"/>
                </a:highlight>
                <a:latin typeface="Consolas" panose="020B0609020204030204" pitchFamily="49" charset="0"/>
              </a:rPr>
              <a:t>(to: string, body: string)</a:t>
            </a:r>
            <a:r>
              <a:rPr lang="en-US" dirty="0"/>
              <a:t>, </a:t>
            </a:r>
            <a:br>
              <a:rPr lang="en-US" dirty="0"/>
            </a:br>
            <a:r>
              <a:rPr lang="en-US" dirty="0"/>
              <a:t>or </a:t>
            </a:r>
          </a:p>
          <a:p>
            <a:pPr lvl="1"/>
            <a:r>
              <a:rPr lang="en-US" dirty="0"/>
              <a:t>“What’s the weather like in Boston?” to </a:t>
            </a:r>
            <a:r>
              <a:rPr lang="en-US" dirty="0" err="1">
                <a:highlight>
                  <a:srgbClr val="C0C0C0"/>
                </a:highlight>
                <a:latin typeface="Consolas" panose="020B0609020204030204" pitchFamily="49" charset="0"/>
              </a:rPr>
              <a:t>get_current_weather</a:t>
            </a:r>
            <a:r>
              <a:rPr lang="en-US" dirty="0">
                <a:highlight>
                  <a:srgbClr val="C0C0C0"/>
                </a:highlight>
                <a:latin typeface="Consolas" panose="020B0609020204030204" pitchFamily="49" charset="0"/>
              </a:rPr>
              <a:t>(location: string, unit: '</a:t>
            </a:r>
            <a:r>
              <a:rPr lang="en-US" dirty="0" err="1">
                <a:highlight>
                  <a:srgbClr val="C0C0C0"/>
                </a:highlight>
                <a:latin typeface="Consolas" panose="020B0609020204030204" pitchFamily="49" charset="0"/>
              </a:rPr>
              <a:t>celsius</a:t>
            </a:r>
            <a:r>
              <a:rPr lang="en-US" dirty="0">
                <a:highlight>
                  <a:srgbClr val="C0C0C0"/>
                </a:highlight>
                <a:latin typeface="Consolas" panose="020B0609020204030204" pitchFamily="49" charset="0"/>
              </a:rPr>
              <a:t>' | '</a:t>
            </a:r>
            <a:r>
              <a:rPr lang="en-US" dirty="0" err="1">
                <a:highlight>
                  <a:srgbClr val="C0C0C0"/>
                </a:highlight>
                <a:latin typeface="Consolas" panose="020B0609020204030204" pitchFamily="49" charset="0"/>
              </a:rPr>
              <a:t>fahrenheit</a:t>
            </a:r>
            <a:r>
              <a:rPr lang="en-US" dirty="0">
                <a:highlight>
                  <a:srgbClr val="C0C0C0"/>
                </a:highlight>
                <a:latin typeface="Consolas" panose="020B0609020204030204" pitchFamily="49" charset="0"/>
              </a:rPr>
              <a:t>')</a:t>
            </a:r>
            <a:r>
              <a:rPr lang="en-US" dirty="0"/>
              <a:t>. </a:t>
            </a:r>
          </a:p>
          <a:p>
            <a:endParaRPr lang="en-US" dirty="0"/>
          </a:p>
        </p:txBody>
      </p:sp>
    </p:spTree>
    <p:extLst>
      <p:ext uri="{BB962C8B-B14F-4D97-AF65-F5344CB8AC3E}">
        <p14:creationId xmlns:p14="http://schemas.microsoft.com/office/powerpoint/2010/main" val="2793566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A1BD-05C9-DB33-D958-8B9A6067A7B8}"/>
              </a:ext>
            </a:extLst>
          </p:cNvPr>
          <p:cNvSpPr>
            <a:spLocks noGrp="1"/>
          </p:cNvSpPr>
          <p:nvPr>
            <p:ph type="title"/>
          </p:nvPr>
        </p:nvSpPr>
        <p:spPr/>
        <p:txBody>
          <a:bodyPr/>
          <a:lstStyle/>
          <a:p>
            <a:r>
              <a:rPr lang="en-US" dirty="0"/>
              <a:t>Function Calling (3)</a:t>
            </a:r>
          </a:p>
        </p:txBody>
      </p:sp>
      <p:sp>
        <p:nvSpPr>
          <p:cNvPr id="3" name="Content Placeholder 2">
            <a:extLst>
              <a:ext uri="{FF2B5EF4-FFF2-40B4-BE49-F238E27FC236}">
                <a16:creationId xmlns:a16="http://schemas.microsoft.com/office/drawing/2014/main" id="{055259AF-6D5C-7D5B-C384-1D05E9E5CDFD}"/>
              </a:ext>
            </a:extLst>
          </p:cNvPr>
          <p:cNvSpPr>
            <a:spLocks noGrp="1"/>
          </p:cNvSpPr>
          <p:nvPr>
            <p:ph idx="1"/>
          </p:nvPr>
        </p:nvSpPr>
        <p:spPr/>
        <p:txBody>
          <a:bodyPr/>
          <a:lstStyle/>
          <a:p>
            <a:r>
              <a:rPr lang="en-US" dirty="0"/>
              <a:t>Convert natural language into API calls or database queries</a:t>
            </a:r>
          </a:p>
          <a:p>
            <a:pPr lvl="1"/>
            <a:endParaRPr lang="en-US" dirty="0"/>
          </a:p>
          <a:p>
            <a:pPr lvl="1"/>
            <a:r>
              <a:rPr lang="en-US" dirty="0"/>
              <a:t>Convert “Who are my top ten customers this month?” to an internal API call such as </a:t>
            </a:r>
            <a:r>
              <a:rPr lang="en-US" dirty="0" err="1">
                <a:highlight>
                  <a:srgbClr val="C0C0C0"/>
                </a:highlight>
                <a:latin typeface="Consolas" panose="020B0609020204030204" pitchFamily="49" charset="0"/>
              </a:rPr>
              <a:t>get_customers_by_revenue</a:t>
            </a:r>
            <a:r>
              <a:rPr lang="en-US" dirty="0">
                <a:highlight>
                  <a:srgbClr val="C0C0C0"/>
                </a:highlight>
                <a:latin typeface="Consolas" panose="020B0609020204030204" pitchFamily="49" charset="0"/>
              </a:rPr>
              <a:t>(</a:t>
            </a:r>
            <a:r>
              <a:rPr lang="en-US" dirty="0" err="1">
                <a:highlight>
                  <a:srgbClr val="C0C0C0"/>
                </a:highlight>
                <a:latin typeface="Consolas" panose="020B0609020204030204" pitchFamily="49" charset="0"/>
              </a:rPr>
              <a:t>start_date</a:t>
            </a:r>
            <a:r>
              <a:rPr lang="en-US" dirty="0">
                <a:highlight>
                  <a:srgbClr val="C0C0C0"/>
                </a:highlight>
                <a:latin typeface="Consolas" panose="020B0609020204030204" pitchFamily="49" charset="0"/>
              </a:rPr>
              <a:t>: string, </a:t>
            </a:r>
            <a:r>
              <a:rPr lang="en-US" dirty="0" err="1">
                <a:highlight>
                  <a:srgbClr val="C0C0C0"/>
                </a:highlight>
                <a:latin typeface="Consolas" panose="020B0609020204030204" pitchFamily="49" charset="0"/>
              </a:rPr>
              <a:t>end_date</a:t>
            </a:r>
            <a:r>
              <a:rPr lang="en-US" dirty="0">
                <a:highlight>
                  <a:srgbClr val="C0C0C0"/>
                </a:highlight>
                <a:latin typeface="Consolas" panose="020B0609020204030204" pitchFamily="49" charset="0"/>
              </a:rPr>
              <a:t>: string, limit: int)</a:t>
            </a:r>
            <a:r>
              <a:rPr lang="en-US" dirty="0"/>
              <a:t>, </a:t>
            </a:r>
            <a:br>
              <a:rPr lang="en-US" dirty="0"/>
            </a:br>
            <a:r>
              <a:rPr lang="en-US" dirty="0"/>
              <a:t>or </a:t>
            </a:r>
          </a:p>
          <a:p>
            <a:pPr lvl="1"/>
            <a:r>
              <a:rPr lang="en-US" dirty="0"/>
              <a:t>“How many orders did Acme, Inc. place last month?” to a SQL query using </a:t>
            </a:r>
            <a:r>
              <a:rPr lang="en-US" dirty="0" err="1">
                <a:highlight>
                  <a:srgbClr val="C0C0C0"/>
                </a:highlight>
                <a:latin typeface="Consolas" panose="020B0609020204030204" pitchFamily="49" charset="0"/>
              </a:rPr>
              <a:t>sql_query</a:t>
            </a:r>
            <a:r>
              <a:rPr lang="en-US" dirty="0">
                <a:highlight>
                  <a:srgbClr val="C0C0C0"/>
                </a:highlight>
                <a:latin typeface="Consolas" panose="020B0609020204030204" pitchFamily="49" charset="0"/>
              </a:rPr>
              <a:t>(query: string)</a:t>
            </a:r>
            <a:r>
              <a:rPr lang="en-US" dirty="0"/>
              <a:t>. </a:t>
            </a:r>
          </a:p>
          <a:p>
            <a:pPr marL="0" indent="0">
              <a:buNone/>
            </a:pPr>
            <a:endParaRPr lang="en-US" dirty="0"/>
          </a:p>
        </p:txBody>
      </p:sp>
    </p:spTree>
    <p:extLst>
      <p:ext uri="{BB962C8B-B14F-4D97-AF65-F5344CB8AC3E}">
        <p14:creationId xmlns:p14="http://schemas.microsoft.com/office/powerpoint/2010/main" val="1323071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ABC9-2528-BBC9-7414-5CF3152AC4EE}"/>
              </a:ext>
            </a:extLst>
          </p:cNvPr>
          <p:cNvSpPr>
            <a:spLocks noGrp="1"/>
          </p:cNvSpPr>
          <p:nvPr>
            <p:ph type="title"/>
          </p:nvPr>
        </p:nvSpPr>
        <p:spPr/>
        <p:txBody>
          <a:bodyPr/>
          <a:lstStyle/>
          <a:p>
            <a:r>
              <a:rPr lang="en-US" dirty="0"/>
              <a:t>Function Calling (4)</a:t>
            </a:r>
          </a:p>
        </p:txBody>
      </p:sp>
      <p:sp>
        <p:nvSpPr>
          <p:cNvPr id="3" name="Content Placeholder 2">
            <a:extLst>
              <a:ext uri="{FF2B5EF4-FFF2-40B4-BE49-F238E27FC236}">
                <a16:creationId xmlns:a16="http://schemas.microsoft.com/office/drawing/2014/main" id="{E8546E0C-4BFA-FD39-9E42-D5B758251596}"/>
              </a:ext>
            </a:extLst>
          </p:cNvPr>
          <p:cNvSpPr>
            <a:spLocks noGrp="1"/>
          </p:cNvSpPr>
          <p:nvPr>
            <p:ph idx="1"/>
          </p:nvPr>
        </p:nvSpPr>
        <p:spPr/>
        <p:txBody>
          <a:bodyPr/>
          <a:lstStyle/>
          <a:p>
            <a:r>
              <a:rPr lang="en-US" dirty="0"/>
              <a:t>Extract structured data from text</a:t>
            </a:r>
          </a:p>
          <a:p>
            <a:endParaRPr lang="en-US" dirty="0"/>
          </a:p>
          <a:p>
            <a:pPr lvl="1"/>
            <a:r>
              <a:rPr lang="en-US" dirty="0"/>
              <a:t>Define a function called </a:t>
            </a:r>
            <a:r>
              <a:rPr lang="en-US" dirty="0" err="1">
                <a:highlight>
                  <a:srgbClr val="C0C0C0"/>
                </a:highlight>
                <a:latin typeface="Consolas" panose="020B0609020204030204" pitchFamily="49" charset="0"/>
              </a:rPr>
              <a:t>extract_people_data</a:t>
            </a:r>
            <a:r>
              <a:rPr lang="en-US" dirty="0">
                <a:highlight>
                  <a:srgbClr val="C0C0C0"/>
                </a:highlight>
                <a:latin typeface="Consolas" panose="020B0609020204030204" pitchFamily="49" charset="0"/>
              </a:rPr>
              <a:t>(people: [{name: string, birthday: string, location: string}])</a:t>
            </a:r>
            <a:r>
              <a:rPr lang="en-US" dirty="0"/>
              <a:t>, to extract all people mentioned in a Wikipedia article. </a:t>
            </a:r>
          </a:p>
          <a:p>
            <a:pPr marL="0" indent="0">
              <a:buNone/>
            </a:pPr>
            <a:endParaRPr lang="en-US" dirty="0"/>
          </a:p>
        </p:txBody>
      </p:sp>
    </p:spTree>
    <p:extLst>
      <p:ext uri="{BB962C8B-B14F-4D97-AF65-F5344CB8AC3E}">
        <p14:creationId xmlns:p14="http://schemas.microsoft.com/office/powerpoint/2010/main" val="4186304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FC37-A889-4D37-8BB4-6CE33BB72D42}"/>
              </a:ext>
            </a:extLst>
          </p:cNvPr>
          <p:cNvSpPr>
            <a:spLocks noGrp="1"/>
          </p:cNvSpPr>
          <p:nvPr>
            <p:ph type="title"/>
          </p:nvPr>
        </p:nvSpPr>
        <p:spPr/>
        <p:txBody>
          <a:bodyPr/>
          <a:lstStyle/>
          <a:p>
            <a:r>
              <a:rPr lang="en-US" dirty="0"/>
              <a:t>Large Language Models </a:t>
            </a:r>
            <a:br>
              <a:rPr lang="en-US" dirty="0"/>
            </a:br>
            <a:r>
              <a:rPr lang="en-US" dirty="0"/>
              <a:t>are next word predictors</a:t>
            </a:r>
          </a:p>
        </p:txBody>
      </p:sp>
      <p:sp>
        <p:nvSpPr>
          <p:cNvPr id="3" name="Content Placeholder 2">
            <a:extLst>
              <a:ext uri="{FF2B5EF4-FFF2-40B4-BE49-F238E27FC236}">
                <a16:creationId xmlns:a16="http://schemas.microsoft.com/office/drawing/2014/main" id="{9E48117B-57D1-9FEB-5EDD-128F77995F83}"/>
              </a:ext>
            </a:extLst>
          </p:cNvPr>
          <p:cNvSpPr>
            <a:spLocks noGrp="1"/>
          </p:cNvSpPr>
          <p:nvPr>
            <p:ph idx="1"/>
          </p:nvPr>
        </p:nvSpPr>
        <p:spPr/>
        <p:txBody>
          <a:bodyPr/>
          <a:lstStyle/>
          <a:p>
            <a:pPr marL="0" indent="0">
              <a:buNone/>
            </a:pPr>
            <a:endParaRPr lang="en-US" dirty="0"/>
          </a:p>
          <a:p>
            <a:pPr marL="0" indent="0">
              <a:buNone/>
            </a:pPr>
            <a:r>
              <a:rPr lang="en-US" dirty="0"/>
              <a:t>A long time ago in</a:t>
            </a:r>
          </a:p>
          <a:p>
            <a:pPr marL="0" indent="0">
              <a:buNone/>
            </a:pPr>
            <a:r>
              <a:rPr lang="en-US" dirty="0"/>
              <a:t>A long time ago in a</a:t>
            </a:r>
          </a:p>
          <a:p>
            <a:pPr marL="0" indent="0">
              <a:buNone/>
            </a:pPr>
            <a:r>
              <a:rPr lang="en-US" dirty="0"/>
              <a:t>A long time ago in a galaxy</a:t>
            </a:r>
          </a:p>
          <a:p>
            <a:pPr marL="0" indent="0">
              <a:buNone/>
            </a:pPr>
            <a:r>
              <a:rPr lang="en-US" dirty="0"/>
              <a:t>A long time ago in a galaxy far</a:t>
            </a:r>
          </a:p>
          <a:p>
            <a:pPr marL="0" indent="0">
              <a:buNone/>
            </a:pPr>
            <a:r>
              <a:rPr lang="en-US" dirty="0"/>
              <a:t>A long time ago in a galaxy far,</a:t>
            </a:r>
          </a:p>
          <a:p>
            <a:pPr marL="0" indent="0">
              <a:buNone/>
            </a:pPr>
            <a:r>
              <a:rPr lang="en-US" dirty="0"/>
              <a:t>A long time ago in a galaxy far, far </a:t>
            </a:r>
          </a:p>
          <a:p>
            <a:pPr marL="0" indent="0">
              <a:buNone/>
            </a:pPr>
            <a:r>
              <a:rPr lang="en-US" dirty="0"/>
              <a:t>A long time ago in a galaxy far, far away</a:t>
            </a:r>
          </a:p>
        </p:txBody>
      </p:sp>
      <p:sp>
        <p:nvSpPr>
          <p:cNvPr id="6" name="Rectangle 5">
            <a:extLst>
              <a:ext uri="{FF2B5EF4-FFF2-40B4-BE49-F238E27FC236}">
                <a16:creationId xmlns:a16="http://schemas.microsoft.com/office/drawing/2014/main" id="{282A9C75-ADD1-04E7-B95C-AE7206B760C4}"/>
              </a:ext>
            </a:extLst>
          </p:cNvPr>
          <p:cNvSpPr/>
          <p:nvPr/>
        </p:nvSpPr>
        <p:spPr>
          <a:xfrm>
            <a:off x="1188085" y="2585125"/>
            <a:ext cx="2807843" cy="446937"/>
          </a:xfrm>
          <a:prstGeom prst="rect">
            <a:avLst/>
          </a:prstGeom>
          <a:solidFill>
            <a:schemeClr val="accent6">
              <a:alpha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5091EF-09D2-B69E-61A5-FFC4A38B88EB}"/>
              </a:ext>
            </a:extLst>
          </p:cNvPr>
          <p:cNvSpPr txBox="1"/>
          <p:nvPr/>
        </p:nvSpPr>
        <p:spPr>
          <a:xfrm>
            <a:off x="1188085" y="2179217"/>
            <a:ext cx="2807843" cy="369332"/>
          </a:xfrm>
          <a:prstGeom prst="rect">
            <a:avLst/>
          </a:prstGeom>
          <a:noFill/>
        </p:spPr>
        <p:txBody>
          <a:bodyPr wrap="square">
            <a:spAutoFit/>
          </a:bodyPr>
          <a:lstStyle/>
          <a:p>
            <a:r>
              <a:rPr lang="en-US" dirty="0">
                <a:solidFill>
                  <a:schemeClr val="accent6"/>
                </a:solidFill>
              </a:rPr>
              <a:t>in</a:t>
            </a:r>
          </a:p>
        </p:txBody>
      </p:sp>
      <p:sp>
        <p:nvSpPr>
          <p:cNvPr id="10" name="Rectangle 9">
            <a:extLst>
              <a:ext uri="{FF2B5EF4-FFF2-40B4-BE49-F238E27FC236}">
                <a16:creationId xmlns:a16="http://schemas.microsoft.com/office/drawing/2014/main" id="{41C0B3B8-162D-7394-96E0-9282D127EFBA}"/>
              </a:ext>
            </a:extLst>
          </p:cNvPr>
          <p:cNvSpPr/>
          <p:nvPr/>
        </p:nvSpPr>
        <p:spPr>
          <a:xfrm>
            <a:off x="1188085" y="3099449"/>
            <a:ext cx="3225419" cy="446937"/>
          </a:xfrm>
          <a:prstGeom prst="rect">
            <a:avLst/>
          </a:prstGeom>
          <a:solidFill>
            <a:schemeClr val="accent6">
              <a:alpha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lt1"/>
              </a:solidFill>
            </a:endParaRPr>
          </a:p>
        </p:txBody>
      </p:sp>
      <p:sp>
        <p:nvSpPr>
          <p:cNvPr id="11" name="Rectangle 10">
            <a:extLst>
              <a:ext uri="{FF2B5EF4-FFF2-40B4-BE49-F238E27FC236}">
                <a16:creationId xmlns:a16="http://schemas.microsoft.com/office/drawing/2014/main" id="{82DCDB7B-B8B7-EC38-E043-416593D1DBEA}"/>
              </a:ext>
            </a:extLst>
          </p:cNvPr>
          <p:cNvSpPr/>
          <p:nvPr/>
        </p:nvSpPr>
        <p:spPr>
          <a:xfrm>
            <a:off x="1188086" y="3613773"/>
            <a:ext cx="3545840" cy="446937"/>
          </a:xfrm>
          <a:prstGeom prst="rect">
            <a:avLst/>
          </a:prstGeom>
          <a:solidFill>
            <a:schemeClr val="accent6">
              <a:alpha val="4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lt1"/>
              </a:solidFill>
            </a:endParaRPr>
          </a:p>
        </p:txBody>
      </p:sp>
      <p:sp>
        <p:nvSpPr>
          <p:cNvPr id="12" name="Rectangle 11">
            <a:extLst>
              <a:ext uri="{FF2B5EF4-FFF2-40B4-BE49-F238E27FC236}">
                <a16:creationId xmlns:a16="http://schemas.microsoft.com/office/drawing/2014/main" id="{C3ABAEF1-CE7A-5C72-1465-EB700532B6AC}"/>
              </a:ext>
            </a:extLst>
          </p:cNvPr>
          <p:cNvSpPr/>
          <p:nvPr/>
        </p:nvSpPr>
        <p:spPr>
          <a:xfrm>
            <a:off x="3995929" y="2585125"/>
            <a:ext cx="417576" cy="446937"/>
          </a:xfrm>
          <a:prstGeom prst="rect">
            <a:avLst/>
          </a:prstGeom>
          <a:solidFill>
            <a:schemeClr val="accent4">
              <a:alpha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8E4D191-FB34-6F57-210B-24B574B3FF26}"/>
              </a:ext>
            </a:extLst>
          </p:cNvPr>
          <p:cNvSpPr txBox="1"/>
          <p:nvPr/>
        </p:nvSpPr>
        <p:spPr>
          <a:xfrm>
            <a:off x="3995928" y="2179217"/>
            <a:ext cx="595122" cy="369332"/>
          </a:xfrm>
          <a:prstGeom prst="rect">
            <a:avLst/>
          </a:prstGeom>
          <a:noFill/>
        </p:spPr>
        <p:txBody>
          <a:bodyPr wrap="square">
            <a:spAutoFit/>
          </a:bodyPr>
          <a:lstStyle/>
          <a:p>
            <a:r>
              <a:rPr lang="en-US" dirty="0">
                <a:solidFill>
                  <a:schemeClr val="accent4"/>
                </a:solidFill>
              </a:rPr>
              <a:t>out</a:t>
            </a:r>
          </a:p>
        </p:txBody>
      </p:sp>
      <p:sp>
        <p:nvSpPr>
          <p:cNvPr id="14" name="Rectangle 13">
            <a:extLst>
              <a:ext uri="{FF2B5EF4-FFF2-40B4-BE49-F238E27FC236}">
                <a16:creationId xmlns:a16="http://schemas.microsoft.com/office/drawing/2014/main" id="{49E66A7F-788C-A9F7-46EB-C70A05467FB2}"/>
              </a:ext>
            </a:extLst>
          </p:cNvPr>
          <p:cNvSpPr/>
          <p:nvPr/>
        </p:nvSpPr>
        <p:spPr>
          <a:xfrm>
            <a:off x="4382262" y="3099449"/>
            <a:ext cx="417576" cy="446937"/>
          </a:xfrm>
          <a:prstGeom prst="rect">
            <a:avLst/>
          </a:prstGeom>
          <a:solidFill>
            <a:schemeClr val="accent4">
              <a:alpha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4115A9B-2DF2-6CE4-280E-A3637F8C24CA}"/>
              </a:ext>
            </a:extLst>
          </p:cNvPr>
          <p:cNvSpPr/>
          <p:nvPr/>
        </p:nvSpPr>
        <p:spPr>
          <a:xfrm>
            <a:off x="4733926" y="3613773"/>
            <a:ext cx="1190624" cy="446937"/>
          </a:xfrm>
          <a:prstGeom prst="rect">
            <a:avLst/>
          </a:prstGeom>
          <a:solidFill>
            <a:schemeClr val="accent4">
              <a:alpha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21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par>
                          <p:cTn id="59" fill="hold">
                            <p:stCondLst>
                              <p:cond delay="2500"/>
                            </p:stCondLst>
                            <p:childTnLst>
                              <p:par>
                                <p:cTn id="60" presetID="10" presetClass="entr" presetSubtype="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p:bldP spid="10" grpId="0" animBg="1"/>
      <p:bldP spid="11" grpId="0" animBg="1"/>
      <p:bldP spid="12" grpId="0" animBg="1"/>
      <p:bldP spid="13" grpId="0"/>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2306-649A-9148-F7BF-884F27310980}"/>
              </a:ext>
            </a:extLst>
          </p:cNvPr>
          <p:cNvSpPr>
            <a:spLocks noGrp="1"/>
          </p:cNvSpPr>
          <p:nvPr>
            <p:ph type="title"/>
          </p:nvPr>
        </p:nvSpPr>
        <p:spPr/>
        <p:txBody>
          <a:bodyPr/>
          <a:lstStyle/>
          <a:p>
            <a:r>
              <a:rPr lang="en-US" dirty="0"/>
              <a:t>Function Calling (5)</a:t>
            </a:r>
          </a:p>
        </p:txBody>
      </p:sp>
      <p:sp>
        <p:nvSpPr>
          <p:cNvPr id="3" name="Content Placeholder 2">
            <a:extLst>
              <a:ext uri="{FF2B5EF4-FFF2-40B4-BE49-F238E27FC236}">
                <a16:creationId xmlns:a16="http://schemas.microsoft.com/office/drawing/2014/main" id="{DD05E971-2889-7075-8219-F6C43B9979DC}"/>
              </a:ext>
            </a:extLst>
          </p:cNvPr>
          <p:cNvSpPr>
            <a:spLocks noGrp="1"/>
          </p:cNvSpPr>
          <p:nvPr>
            <p:ph idx="1"/>
          </p:nvPr>
        </p:nvSpPr>
        <p:spPr/>
        <p:txBody>
          <a:bodyPr/>
          <a:lstStyle/>
          <a:p>
            <a:r>
              <a:rPr lang="en-US" dirty="0"/>
              <a:t>These use cases are enabled by new API parameters in our </a:t>
            </a:r>
            <a:r>
              <a:rPr lang="en-US" dirty="0">
                <a:latin typeface="Consolas" panose="020B0609020204030204" pitchFamily="49" charset="0"/>
              </a:rPr>
              <a:t>/v1/chat/completions</a:t>
            </a:r>
            <a:r>
              <a:rPr lang="en-US" dirty="0"/>
              <a:t> endpoint, </a:t>
            </a:r>
            <a:r>
              <a:rPr lang="en-US" dirty="0">
                <a:latin typeface="Consolas" panose="020B0609020204030204" pitchFamily="49" charset="0"/>
              </a:rPr>
              <a:t>functions</a:t>
            </a:r>
            <a:r>
              <a:rPr lang="en-US" dirty="0"/>
              <a:t> and </a:t>
            </a:r>
            <a:r>
              <a:rPr lang="en-US" dirty="0" err="1">
                <a:latin typeface="Consolas" panose="020B0609020204030204" pitchFamily="49" charset="0"/>
              </a:rPr>
              <a:t>function_call</a:t>
            </a:r>
            <a:r>
              <a:rPr lang="en-US" dirty="0"/>
              <a:t>, that allow developers to describe functions to the model via JSON Schema, and optionally ask it to call a specific function. </a:t>
            </a:r>
            <a:r>
              <a:rPr lang="en-US" b="0" i="0" dirty="0">
                <a:solidFill>
                  <a:srgbClr val="000000"/>
                </a:solidFill>
                <a:effectLst/>
                <a:latin typeface="+mn-lt"/>
              </a:rPr>
              <a:t>Get started with our </a:t>
            </a:r>
            <a:r>
              <a:rPr lang="en-US" b="0" i="0" dirty="0">
                <a:effectLst/>
                <a:latin typeface="+mn-lt"/>
                <a:hlinkClick r:id="rId2"/>
              </a:rPr>
              <a:t>developer documentation</a:t>
            </a:r>
            <a:r>
              <a:rPr lang="en-US" b="0" i="0" dirty="0">
                <a:solidFill>
                  <a:srgbClr val="000000"/>
                </a:solidFill>
                <a:effectLst/>
                <a:latin typeface="+mn-lt"/>
              </a:rPr>
              <a:t> and </a:t>
            </a:r>
            <a:r>
              <a:rPr lang="en-US" b="0" i="0" dirty="0">
                <a:effectLst/>
                <a:latin typeface="+mn-lt"/>
                <a:hlinkClick r:id="rId3"/>
              </a:rPr>
              <a:t>add evals</a:t>
            </a:r>
            <a:r>
              <a:rPr lang="en-US" b="0" i="0" dirty="0">
                <a:solidFill>
                  <a:srgbClr val="000000"/>
                </a:solidFill>
                <a:effectLst/>
                <a:latin typeface="+mn-lt"/>
              </a:rPr>
              <a:t> if you find cases where function calling could be improved</a:t>
            </a:r>
            <a:endParaRPr lang="en-US" dirty="0">
              <a:latin typeface="+mn-lt"/>
            </a:endParaRPr>
          </a:p>
        </p:txBody>
      </p:sp>
    </p:spTree>
    <p:extLst>
      <p:ext uri="{BB962C8B-B14F-4D97-AF65-F5344CB8AC3E}">
        <p14:creationId xmlns:p14="http://schemas.microsoft.com/office/powerpoint/2010/main" val="2429196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845C-2293-6263-9FD8-D1AA7B8C76DC}"/>
              </a:ext>
            </a:extLst>
          </p:cNvPr>
          <p:cNvSpPr>
            <a:spLocks noGrp="1"/>
          </p:cNvSpPr>
          <p:nvPr>
            <p:ph type="title"/>
          </p:nvPr>
        </p:nvSpPr>
        <p:spPr/>
        <p:txBody>
          <a:bodyPr/>
          <a:lstStyle/>
          <a:p>
            <a:r>
              <a:rPr lang="en-US" dirty="0"/>
              <a:t>Function calling example</a:t>
            </a:r>
          </a:p>
        </p:txBody>
      </p:sp>
      <p:sp>
        <p:nvSpPr>
          <p:cNvPr id="3" name="Content Placeholder 2">
            <a:extLst>
              <a:ext uri="{FF2B5EF4-FFF2-40B4-BE49-F238E27FC236}">
                <a16:creationId xmlns:a16="http://schemas.microsoft.com/office/drawing/2014/main" id="{E99BDA98-218F-725C-CFEA-C3A980755B6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755F02B-704F-C4AB-1F05-0CBBA21EF1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900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47B-62C1-9A07-8D79-24674B4057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6E5DF8-54E8-90D4-BCC7-4C602DF826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9BF380-30B5-92B1-75D0-1BCA1CC476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52870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7099-E68F-220A-7E37-7334BC107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58B61-64E9-07AF-9B11-CF3ED16D83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A80000E-0C26-3AD9-0FF7-6B9D975960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89176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310C-88DF-6CBF-011A-FB43F0A510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9754E6-41DA-9A1F-FAE0-EB137DF9B65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5CAC999-F4C7-91E3-125D-DED5521E5AC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25290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B34D-6101-123E-6465-E87B13CD8E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EF342F-35CC-E51A-96AC-975D0ACDAC9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24AA608-597B-617A-2EDA-9A699D1798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9903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9507-00B8-A6B3-90B0-6F0D48915A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AA5783-1149-272E-EF11-2167B5A1DF4B}"/>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8B8F0E6-31B0-AD6D-05A4-92B4E096F1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52264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0AA1-81CC-657E-9914-75B3EBE330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8B976E-8B05-00DE-F748-91D8F704BFE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AB2EB16-4679-74D4-2335-04FDE615A6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4537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portable Nokia 8810 Thomas A. Anderson (Keanu Reeves) in the ...">
            <a:extLst>
              <a:ext uri="{FF2B5EF4-FFF2-40B4-BE49-F238E27FC236}">
                <a16:creationId xmlns:a16="http://schemas.microsoft.com/office/drawing/2014/main" id="{134FC75A-5ECE-4D50-D804-6FD6D529B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solidFill>
            <a:srgbClr val="FFFFFF"/>
          </a:solidFill>
        </p:spPr>
      </p:pic>
      <p:sp>
        <p:nvSpPr>
          <p:cNvPr id="4" name="Title 5">
            <a:extLst>
              <a:ext uri="{FF2B5EF4-FFF2-40B4-BE49-F238E27FC236}">
                <a16:creationId xmlns:a16="http://schemas.microsoft.com/office/drawing/2014/main" id="{80D75DBF-8C97-4A88-AF1E-B4731B370561}"/>
              </a:ext>
            </a:extLst>
          </p:cNvPr>
          <p:cNvSpPr>
            <a:spLocks noGrp="1"/>
          </p:cNvSpPr>
          <p:nvPr>
            <p:ph type="title"/>
          </p:nvPr>
        </p:nvSpPr>
        <p:spPr>
          <a:xfrm>
            <a:off x="838200" y="136525"/>
            <a:ext cx="10515600" cy="2798699"/>
          </a:xfrm>
        </p:spPr>
        <p:txBody>
          <a:bodyPr/>
          <a:lstStyle/>
          <a:p>
            <a:pPr algn="r"/>
            <a:r>
              <a:rPr lang="en-US" dirty="0"/>
              <a:t>	Meet</a:t>
            </a:r>
            <a:br>
              <a:rPr lang="en-US" dirty="0"/>
            </a:br>
            <a:r>
              <a:rPr lang="en-US" dirty="0"/>
              <a:t>Thomas</a:t>
            </a:r>
            <a:br>
              <a:rPr lang="en-US" dirty="0"/>
            </a:br>
            <a:br>
              <a:rPr lang="en-US" dirty="0"/>
            </a:br>
            <a:r>
              <a:rPr lang="en-US" dirty="0"/>
              <a:t>Travel </a:t>
            </a:r>
            <a:br>
              <a:rPr lang="en-US" dirty="0"/>
            </a:br>
            <a:r>
              <a:rPr lang="en-US" dirty="0"/>
              <a:t>Agent</a:t>
            </a:r>
          </a:p>
        </p:txBody>
      </p:sp>
    </p:spTree>
    <p:extLst>
      <p:ext uri="{BB962C8B-B14F-4D97-AF65-F5344CB8AC3E}">
        <p14:creationId xmlns:p14="http://schemas.microsoft.com/office/powerpoint/2010/main" val="96755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6CC6-70B2-F397-B166-5A6172F1C389}"/>
              </a:ext>
            </a:extLst>
          </p:cNvPr>
          <p:cNvSpPr>
            <a:spLocks noGrp="1"/>
          </p:cNvSpPr>
          <p:nvPr>
            <p:ph type="ctrTitle"/>
          </p:nvPr>
        </p:nvSpPr>
        <p:spPr/>
        <p:txBody>
          <a:bodyPr/>
          <a:lstStyle/>
          <a:p>
            <a:r>
              <a:rPr lang="en-US" dirty="0"/>
              <a:t>Thomas</a:t>
            </a:r>
            <a:br>
              <a:rPr lang="en-US" dirty="0"/>
            </a:br>
            <a:r>
              <a:rPr lang="en-US" dirty="0"/>
              <a:t>Travel agent</a:t>
            </a:r>
          </a:p>
        </p:txBody>
      </p:sp>
      <p:pic>
        <p:nvPicPr>
          <p:cNvPr id="6" name="Picture Placeholder 5">
            <a:extLst>
              <a:ext uri="{FF2B5EF4-FFF2-40B4-BE49-F238E27FC236}">
                <a16:creationId xmlns:a16="http://schemas.microsoft.com/office/drawing/2014/main" id="{BCD18E7A-BFBE-7ED5-7ABC-27893F35A802}"/>
              </a:ext>
            </a:extLst>
          </p:cNvPr>
          <p:cNvPicPr>
            <a:picLocks noGrp="1" noChangeAspect="1"/>
          </p:cNvPicPr>
          <p:nvPr>
            <p:ph type="pic" sz="quarter" idx="13"/>
          </p:nvPr>
        </p:nvPicPr>
        <p:blipFill>
          <a:blip r:embed="rId3"/>
          <a:srcRect l="2815" r="2815"/>
          <a:stretch/>
        </p:blipFill>
        <p:spPr/>
      </p:pic>
      <p:pic>
        <p:nvPicPr>
          <p:cNvPr id="11" name="Picture 10">
            <a:extLst>
              <a:ext uri="{FF2B5EF4-FFF2-40B4-BE49-F238E27FC236}">
                <a16:creationId xmlns:a16="http://schemas.microsoft.com/office/drawing/2014/main" id="{1FB08375-C7DE-2986-561C-A591CE762F6C}"/>
              </a:ext>
            </a:extLst>
          </p:cNvPr>
          <p:cNvPicPr>
            <a:picLocks noChangeAspect="1"/>
          </p:cNvPicPr>
          <p:nvPr/>
        </p:nvPicPr>
        <p:blipFill rotWithShape="1">
          <a:blip r:embed="rId4"/>
          <a:srcRect l="35250" t="70267" r="33025" b="3773"/>
          <a:stretch/>
        </p:blipFill>
        <p:spPr>
          <a:xfrm>
            <a:off x="1280160" y="2146131"/>
            <a:ext cx="3867912" cy="1780371"/>
          </a:xfrm>
          <a:prstGeom prst="rect">
            <a:avLst/>
          </a:prstGeom>
          <a:ln w="57150">
            <a:solidFill>
              <a:schemeClr val="accent3"/>
            </a:solidFill>
          </a:ln>
        </p:spPr>
      </p:pic>
      <p:pic>
        <p:nvPicPr>
          <p:cNvPr id="12" name="Picture 11">
            <a:extLst>
              <a:ext uri="{FF2B5EF4-FFF2-40B4-BE49-F238E27FC236}">
                <a16:creationId xmlns:a16="http://schemas.microsoft.com/office/drawing/2014/main" id="{87383E7F-FA95-4BD0-414B-6B29C6550D74}"/>
              </a:ext>
            </a:extLst>
          </p:cNvPr>
          <p:cNvPicPr>
            <a:picLocks noChangeAspect="1"/>
          </p:cNvPicPr>
          <p:nvPr/>
        </p:nvPicPr>
        <p:blipFill rotWithShape="1">
          <a:blip r:embed="rId4"/>
          <a:srcRect l="73425" t="61467" r="2875" b="4266"/>
          <a:stretch/>
        </p:blipFill>
        <p:spPr>
          <a:xfrm>
            <a:off x="3206496" y="4114801"/>
            <a:ext cx="2889504" cy="2350008"/>
          </a:xfrm>
          <a:prstGeom prst="rect">
            <a:avLst/>
          </a:prstGeom>
          <a:ln w="57150">
            <a:solidFill>
              <a:schemeClr val="accent2"/>
            </a:solidFill>
          </a:ln>
        </p:spPr>
      </p:pic>
    </p:spTree>
    <p:extLst>
      <p:ext uri="{BB962C8B-B14F-4D97-AF65-F5344CB8AC3E}">
        <p14:creationId xmlns:p14="http://schemas.microsoft.com/office/powerpoint/2010/main" val="801768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1AF76-308D-EFA8-E4ED-809FF6AD1C48}"/>
              </a:ext>
            </a:extLst>
          </p:cNvPr>
          <p:cNvSpPr>
            <a:spLocks noGrp="1"/>
          </p:cNvSpPr>
          <p:nvPr>
            <p:ph type="title"/>
          </p:nvPr>
        </p:nvSpPr>
        <p:spPr/>
        <p:txBody>
          <a:bodyPr/>
          <a:lstStyle/>
          <a:p>
            <a:r>
              <a:rPr lang="en-US" dirty="0"/>
              <a:t>L in LLM 🐘</a:t>
            </a:r>
          </a:p>
        </p:txBody>
      </p:sp>
      <p:pic>
        <p:nvPicPr>
          <p:cNvPr id="1026" name="Picture 2" descr="data center or server room, characterized by rows of server racks with numerous servers and networking equipment. The environment is bathed in blue lighting, which is often used for cooling and aesthetic purposes. The servers are housed in metal racks with cabling visible, likely for power and data connections.">
            <a:extLst>
              <a:ext uri="{FF2B5EF4-FFF2-40B4-BE49-F238E27FC236}">
                <a16:creationId xmlns:a16="http://schemas.microsoft.com/office/drawing/2014/main" id="{48A45DA0-5BB6-8203-7BBC-775FD54E4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609" y="2653426"/>
            <a:ext cx="3128973" cy="3128973"/>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6">
            <a:extLst>
              <a:ext uri="{FF2B5EF4-FFF2-40B4-BE49-F238E27FC236}">
                <a16:creationId xmlns:a16="http://schemas.microsoft.com/office/drawing/2014/main" id="{9587563E-C17C-4672-9CBC-503A0F16FC56}"/>
              </a:ext>
            </a:extLst>
          </p:cNvPr>
          <p:cNvPicPr>
            <a:picLocks noChangeAspect="1"/>
          </p:cNvPicPr>
          <p:nvPr/>
        </p:nvPicPr>
        <p:blipFill>
          <a:blip r:embed="rId3"/>
          <a:stretch>
            <a:fillRect/>
          </a:stretch>
        </p:blipFill>
        <p:spPr>
          <a:xfrm>
            <a:off x="1280160" y="2710821"/>
            <a:ext cx="3014184" cy="3014184"/>
          </a:xfrm>
          <a:prstGeom prst="rect">
            <a:avLst/>
          </a:prstGeom>
        </p:spPr>
      </p:pic>
      <p:sp>
        <p:nvSpPr>
          <p:cNvPr id="6" name="TextBox 5">
            <a:extLst>
              <a:ext uri="{FF2B5EF4-FFF2-40B4-BE49-F238E27FC236}">
                <a16:creationId xmlns:a16="http://schemas.microsoft.com/office/drawing/2014/main" id="{2A2623E0-9AB3-C7E8-AFDA-941396C77991}"/>
              </a:ext>
            </a:extLst>
          </p:cNvPr>
          <p:cNvSpPr txBox="1"/>
          <p:nvPr/>
        </p:nvSpPr>
        <p:spPr>
          <a:xfrm>
            <a:off x="1484275" y="5538552"/>
            <a:ext cx="2667101" cy="646331"/>
          </a:xfrm>
          <a:prstGeom prst="rect">
            <a:avLst/>
          </a:prstGeom>
          <a:noFill/>
        </p:spPr>
        <p:txBody>
          <a:bodyPr wrap="square">
            <a:spAutoFit/>
          </a:bodyPr>
          <a:lstStyle/>
          <a:p>
            <a:pPr marL="0" indent="0" algn="ctr">
              <a:buNone/>
            </a:pPr>
            <a:r>
              <a:rPr lang="en-US" dirty="0"/>
              <a:t>Chunks of the internet</a:t>
            </a:r>
          </a:p>
          <a:p>
            <a:pPr algn="ctr"/>
            <a:r>
              <a:rPr lang="en-US" dirty="0"/>
              <a:t>~10TB of text</a:t>
            </a:r>
          </a:p>
        </p:txBody>
      </p:sp>
      <p:sp>
        <p:nvSpPr>
          <p:cNvPr id="7" name="TextBox 6">
            <a:extLst>
              <a:ext uri="{FF2B5EF4-FFF2-40B4-BE49-F238E27FC236}">
                <a16:creationId xmlns:a16="http://schemas.microsoft.com/office/drawing/2014/main" id="{1A4EF830-86CF-E7C1-DA04-C04CE3D385F7}"/>
              </a:ext>
            </a:extLst>
          </p:cNvPr>
          <p:cNvSpPr txBox="1"/>
          <p:nvPr/>
        </p:nvSpPr>
        <p:spPr>
          <a:xfrm>
            <a:off x="5530544" y="5869434"/>
            <a:ext cx="2667101" cy="646331"/>
          </a:xfrm>
          <a:prstGeom prst="rect">
            <a:avLst/>
          </a:prstGeom>
          <a:noFill/>
        </p:spPr>
        <p:txBody>
          <a:bodyPr wrap="square">
            <a:spAutoFit/>
          </a:bodyPr>
          <a:lstStyle/>
          <a:p>
            <a:pPr marL="0" indent="0" algn="ctr">
              <a:buNone/>
            </a:pPr>
            <a:r>
              <a:rPr lang="en-US" dirty="0"/>
              <a:t>6000 GPUs for 12 days</a:t>
            </a:r>
            <a:br>
              <a:rPr lang="en-US" dirty="0"/>
            </a:br>
            <a:r>
              <a:rPr lang="en-US" dirty="0"/>
              <a:t>~ $2M / ~1e24 FLOPS</a:t>
            </a:r>
          </a:p>
        </p:txBody>
      </p:sp>
      <p:pic>
        <p:nvPicPr>
          <p:cNvPr id="8" name="Picture 7" descr="A long shot of a server room&#10;&#10;Description automatically generated">
            <a:extLst>
              <a:ext uri="{FF2B5EF4-FFF2-40B4-BE49-F238E27FC236}">
                <a16:creationId xmlns:a16="http://schemas.microsoft.com/office/drawing/2014/main" id="{965D0300-0096-8081-6EA2-4B62BFDAB3AF}"/>
              </a:ext>
            </a:extLst>
          </p:cNvPr>
          <p:cNvPicPr>
            <a:picLocks noChangeAspect="1"/>
          </p:cNvPicPr>
          <p:nvPr/>
        </p:nvPicPr>
        <p:blipFill rotWithShape="1">
          <a:blip r:embed="rId4"/>
          <a:srcRect l="89126" t="14893" b="45055"/>
          <a:stretch/>
        </p:blipFill>
        <p:spPr>
          <a:xfrm>
            <a:off x="9576815" y="3306348"/>
            <a:ext cx="1359408" cy="2152619"/>
          </a:xfrm>
          <a:prstGeom prst="rect">
            <a:avLst/>
          </a:prstGeom>
        </p:spPr>
      </p:pic>
      <p:cxnSp>
        <p:nvCxnSpPr>
          <p:cNvPr id="9" name="Straight Arrow Connector 8">
            <a:extLst>
              <a:ext uri="{FF2B5EF4-FFF2-40B4-BE49-F238E27FC236}">
                <a16:creationId xmlns:a16="http://schemas.microsoft.com/office/drawing/2014/main" id="{334DA865-F7E7-6E45-3C73-587048E1B1A4}"/>
              </a:ext>
            </a:extLst>
          </p:cNvPr>
          <p:cNvCxnSpPr>
            <a:cxnSpLocks/>
          </p:cNvCxnSpPr>
          <p:nvPr/>
        </p:nvCxnSpPr>
        <p:spPr>
          <a:xfrm>
            <a:off x="4294344" y="4268113"/>
            <a:ext cx="8940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AA02526-2AD9-8C5C-40FC-0FA51C4F46C7}"/>
              </a:ext>
            </a:extLst>
          </p:cNvPr>
          <p:cNvCxnSpPr>
            <a:cxnSpLocks/>
          </p:cNvCxnSpPr>
          <p:nvPr/>
        </p:nvCxnSpPr>
        <p:spPr>
          <a:xfrm>
            <a:off x="8613648" y="4368697"/>
            <a:ext cx="8940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217A30-4021-02E4-3248-BDD405D52279}"/>
              </a:ext>
            </a:extLst>
          </p:cNvPr>
          <p:cNvSpPr txBox="1"/>
          <p:nvPr/>
        </p:nvSpPr>
        <p:spPr>
          <a:xfrm>
            <a:off x="9646920" y="5540336"/>
            <a:ext cx="1264920" cy="646331"/>
          </a:xfrm>
          <a:prstGeom prst="rect">
            <a:avLst/>
          </a:prstGeom>
          <a:noFill/>
        </p:spPr>
        <p:txBody>
          <a:bodyPr wrap="square">
            <a:spAutoFit/>
          </a:bodyPr>
          <a:lstStyle/>
          <a:p>
            <a:pPr algn="ctr"/>
            <a:r>
              <a:rPr lang="en-US" dirty="0"/>
              <a:t>~140GB</a:t>
            </a:r>
          </a:p>
          <a:p>
            <a:pPr algn="ctr"/>
            <a:r>
              <a:rPr lang="en-US" dirty="0"/>
              <a:t>file</a:t>
            </a:r>
          </a:p>
        </p:txBody>
      </p:sp>
    </p:spTree>
    <p:extLst>
      <p:ext uri="{BB962C8B-B14F-4D97-AF65-F5344CB8AC3E}">
        <p14:creationId xmlns:p14="http://schemas.microsoft.com/office/powerpoint/2010/main" val="35009891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45539-7729-1AC3-C908-02580FEE104B}"/>
              </a:ext>
            </a:extLst>
          </p:cNvPr>
          <p:cNvSpPr>
            <a:spLocks noGrp="1"/>
          </p:cNvSpPr>
          <p:nvPr>
            <p:ph type="ctrTitle"/>
          </p:nvPr>
        </p:nvSpPr>
        <p:spPr/>
        <p:txBody>
          <a:bodyPr/>
          <a:lstStyle/>
          <a:p>
            <a:r>
              <a:rPr lang="en-US" dirty="0"/>
              <a:t>Thomas</a:t>
            </a:r>
            <a:br>
              <a:rPr lang="en-US" dirty="0"/>
            </a:br>
            <a:r>
              <a:rPr lang="en-US" dirty="0"/>
              <a:t>Travel agent</a:t>
            </a:r>
          </a:p>
        </p:txBody>
      </p:sp>
      <p:pic>
        <p:nvPicPr>
          <p:cNvPr id="8" name="Picture Placeholder 7">
            <a:extLst>
              <a:ext uri="{FF2B5EF4-FFF2-40B4-BE49-F238E27FC236}">
                <a16:creationId xmlns:a16="http://schemas.microsoft.com/office/drawing/2014/main" id="{594A6C39-7340-C546-C340-960ECEE357A4}"/>
              </a:ext>
            </a:extLst>
          </p:cNvPr>
          <p:cNvPicPr>
            <a:picLocks noGrp="1" noChangeAspect="1"/>
          </p:cNvPicPr>
          <p:nvPr>
            <p:ph type="pic" sz="quarter" idx="13"/>
          </p:nvPr>
        </p:nvPicPr>
        <p:blipFill rotWithShape="1">
          <a:blip r:embed="rId2"/>
          <a:srcRect l="1122" r="1210"/>
          <a:stretch/>
        </p:blipFill>
        <p:spPr>
          <a:xfrm>
            <a:off x="6599104" y="301752"/>
            <a:ext cx="5409282" cy="6263640"/>
          </a:xfrm>
        </p:spPr>
      </p:pic>
      <p:pic>
        <p:nvPicPr>
          <p:cNvPr id="13" name="Picture 12">
            <a:extLst>
              <a:ext uri="{FF2B5EF4-FFF2-40B4-BE49-F238E27FC236}">
                <a16:creationId xmlns:a16="http://schemas.microsoft.com/office/drawing/2014/main" id="{1B0795F6-BF7B-B343-2D55-8BB407DE3AEA}"/>
              </a:ext>
            </a:extLst>
          </p:cNvPr>
          <p:cNvPicPr>
            <a:picLocks noChangeAspect="1"/>
          </p:cNvPicPr>
          <p:nvPr/>
        </p:nvPicPr>
        <p:blipFill rotWithShape="1">
          <a:blip r:embed="rId3"/>
          <a:srcRect l="35100" t="70666" r="33025" b="3773"/>
          <a:stretch/>
        </p:blipFill>
        <p:spPr>
          <a:xfrm>
            <a:off x="1280160" y="2118699"/>
            <a:ext cx="3886200" cy="1752939"/>
          </a:xfrm>
          <a:prstGeom prst="rect">
            <a:avLst/>
          </a:prstGeom>
          <a:ln w="57150">
            <a:solidFill>
              <a:schemeClr val="accent1"/>
            </a:solidFill>
          </a:ln>
        </p:spPr>
      </p:pic>
      <p:pic>
        <p:nvPicPr>
          <p:cNvPr id="14" name="Picture 13">
            <a:extLst>
              <a:ext uri="{FF2B5EF4-FFF2-40B4-BE49-F238E27FC236}">
                <a16:creationId xmlns:a16="http://schemas.microsoft.com/office/drawing/2014/main" id="{A3AAF247-03AD-1961-DAED-0AD75247F541}"/>
              </a:ext>
            </a:extLst>
          </p:cNvPr>
          <p:cNvPicPr>
            <a:picLocks noChangeAspect="1"/>
          </p:cNvPicPr>
          <p:nvPr/>
        </p:nvPicPr>
        <p:blipFill rotWithShape="1">
          <a:blip r:embed="rId3"/>
          <a:srcRect l="73350" t="61734" r="2800" b="4266"/>
          <a:stretch/>
        </p:blipFill>
        <p:spPr>
          <a:xfrm>
            <a:off x="3118102" y="4114801"/>
            <a:ext cx="2907792" cy="2331720"/>
          </a:xfrm>
          <a:prstGeom prst="rect">
            <a:avLst/>
          </a:prstGeom>
          <a:ln w="57150">
            <a:solidFill>
              <a:schemeClr val="accent4"/>
            </a:solidFill>
          </a:ln>
        </p:spPr>
      </p:pic>
    </p:spTree>
    <p:extLst>
      <p:ext uri="{BB962C8B-B14F-4D97-AF65-F5344CB8AC3E}">
        <p14:creationId xmlns:p14="http://schemas.microsoft.com/office/powerpoint/2010/main" val="4237063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03879-AF42-2945-D6D0-4382D05750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0827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EF1A4A-258C-1256-60ED-A11248F9D03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359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DD37C4-00BE-8D67-4847-F2EFFF092862}"/>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B3EE30BD-6735-53B9-C8AA-31EB901770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811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D5A-CB8B-8CCD-C596-CA685CB8BA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9C1737-EEB2-A742-7258-21ED58DF17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2DA2A42-2461-DB6C-F2B0-346F78E6AB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6283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15F7B-14C7-D8EC-A670-FF1E361F17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40237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A8D2-E95E-66D0-4F58-225609DA7EF0}"/>
              </a:ext>
            </a:extLst>
          </p:cNvPr>
          <p:cNvSpPr>
            <a:spLocks noGrp="1"/>
          </p:cNvSpPr>
          <p:nvPr>
            <p:ph type="title"/>
          </p:nvPr>
        </p:nvSpPr>
        <p:spPr/>
        <p:txBody>
          <a:bodyPr/>
          <a:lstStyle/>
          <a:p>
            <a:r>
              <a:rPr lang="en-US" dirty="0"/>
              <a:t>OpenAI Assistant API</a:t>
            </a:r>
          </a:p>
        </p:txBody>
      </p:sp>
      <p:pic>
        <p:nvPicPr>
          <p:cNvPr id="5" name="Content Placeholder 4">
            <a:extLst>
              <a:ext uri="{FF2B5EF4-FFF2-40B4-BE49-F238E27FC236}">
                <a16:creationId xmlns:a16="http://schemas.microsoft.com/office/drawing/2014/main" id="{4B211BE4-DB58-F9F4-2755-4CCCFA7B838C}"/>
              </a:ext>
            </a:extLst>
          </p:cNvPr>
          <p:cNvPicPr>
            <a:picLocks noGrp="1" noChangeAspect="1"/>
          </p:cNvPicPr>
          <p:nvPr>
            <p:ph idx="1"/>
          </p:nvPr>
        </p:nvPicPr>
        <p:blipFill>
          <a:blip r:embed="rId2"/>
          <a:stretch>
            <a:fillRect/>
          </a:stretch>
        </p:blipFill>
        <p:spPr>
          <a:xfrm>
            <a:off x="1279525" y="2480647"/>
            <a:ext cx="10088563" cy="3360381"/>
          </a:xfrm>
          <a:prstGeom prst="rect">
            <a:avLst/>
          </a:prstGeom>
        </p:spPr>
      </p:pic>
    </p:spTree>
    <p:extLst>
      <p:ext uri="{BB962C8B-B14F-4D97-AF65-F5344CB8AC3E}">
        <p14:creationId xmlns:p14="http://schemas.microsoft.com/office/powerpoint/2010/main" val="1796580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1EBB773-4173-9F04-DCBC-2689BA1FE77A}"/>
              </a:ext>
            </a:extLst>
          </p:cNvPr>
          <p:cNvGraphicFramePr>
            <a:graphicFrameLocks noGrp="1"/>
          </p:cNvGraphicFramePr>
          <p:nvPr>
            <p:ph idx="1"/>
            <p:extLst>
              <p:ext uri="{D42A27DB-BD31-4B8C-83A1-F6EECF244321}">
                <p14:modId xmlns:p14="http://schemas.microsoft.com/office/powerpoint/2010/main" val="2763084347"/>
              </p:ext>
            </p:extLst>
          </p:nvPr>
        </p:nvGraphicFramePr>
        <p:xfrm>
          <a:off x="1322202" y="1094798"/>
          <a:ext cx="10087698" cy="5242486"/>
        </p:xfrm>
        <a:graphic>
          <a:graphicData uri="http://schemas.openxmlformats.org/drawingml/2006/table">
            <a:tbl>
              <a:tblPr/>
              <a:tblGrid>
                <a:gridCol w="1936005">
                  <a:extLst>
                    <a:ext uri="{9D8B030D-6E8A-4147-A177-3AD203B41FA5}">
                      <a16:colId xmlns:a16="http://schemas.microsoft.com/office/drawing/2014/main" val="2620764278"/>
                    </a:ext>
                  </a:extLst>
                </a:gridCol>
                <a:gridCol w="8151693">
                  <a:extLst>
                    <a:ext uri="{9D8B030D-6E8A-4147-A177-3AD203B41FA5}">
                      <a16:colId xmlns:a16="http://schemas.microsoft.com/office/drawing/2014/main" val="1827104097"/>
                    </a:ext>
                  </a:extLst>
                </a:gridCol>
              </a:tblGrid>
              <a:tr h="202741">
                <a:tc>
                  <a:txBody>
                    <a:bodyPr/>
                    <a:lstStyle/>
                    <a:p>
                      <a:pPr algn="l" fontAlgn="b"/>
                      <a:r>
                        <a:rPr lang="en-US" sz="2000" b="1" cap="all">
                          <a:effectLst/>
                        </a:rPr>
                        <a:t>Object</a:t>
                      </a:r>
                    </a:p>
                  </a:txBody>
                  <a:tcPr marL="54672" marR="30373" marT="27336" marB="11390" anchor="b">
                    <a:lnL>
                      <a:noFill/>
                    </a:lnL>
                    <a:lnR>
                      <a:noFill/>
                    </a:lnR>
                    <a:lnT>
                      <a:noFill/>
                    </a:lnT>
                    <a:lnB>
                      <a:noFill/>
                    </a:lnB>
                    <a:solidFill>
                      <a:srgbClr val="FFFFFF"/>
                    </a:solidFill>
                  </a:tcPr>
                </a:tc>
                <a:tc>
                  <a:txBody>
                    <a:bodyPr/>
                    <a:lstStyle/>
                    <a:p>
                      <a:pPr algn="l" fontAlgn="b"/>
                      <a:r>
                        <a:rPr lang="en-US" sz="2000" b="1" cap="all">
                          <a:effectLst/>
                        </a:rPr>
                        <a:t>What it represents</a:t>
                      </a:r>
                    </a:p>
                  </a:txBody>
                  <a:tcPr marL="30373" marR="54672" marT="27336" marB="11390" anchor="b">
                    <a:lnL>
                      <a:noFill/>
                    </a:lnL>
                    <a:lnR>
                      <a:noFill/>
                    </a:lnR>
                    <a:lnT>
                      <a:noFill/>
                    </a:lnT>
                    <a:lnB>
                      <a:noFill/>
                    </a:lnB>
                    <a:solidFill>
                      <a:srgbClr val="FFFFFF"/>
                    </a:solidFill>
                  </a:tcPr>
                </a:tc>
                <a:extLst>
                  <a:ext uri="{0D108BD9-81ED-4DB2-BD59-A6C34878D82A}">
                    <a16:rowId xmlns:a16="http://schemas.microsoft.com/office/drawing/2014/main" val="2439611398"/>
                  </a:ext>
                </a:extLst>
              </a:tr>
              <a:tr h="388776">
                <a:tc>
                  <a:txBody>
                    <a:bodyPr/>
                    <a:lstStyle/>
                    <a:p>
                      <a:pPr fontAlgn="t"/>
                      <a:r>
                        <a:rPr lang="en-US" sz="2000">
                          <a:effectLst/>
                        </a:rPr>
                        <a:t>Assistant</a:t>
                      </a:r>
                    </a:p>
                  </a:txBody>
                  <a:tcPr marL="54672" marR="30373" marT="30373" marB="30373">
                    <a:lnL>
                      <a:noFill/>
                    </a:lnL>
                    <a:lnR>
                      <a:noFill/>
                    </a:lnR>
                    <a:lnT>
                      <a:noFill/>
                    </a:lnT>
                    <a:lnB>
                      <a:noFill/>
                    </a:lnB>
                    <a:solidFill>
                      <a:srgbClr val="FFFFFF"/>
                    </a:solidFill>
                  </a:tcPr>
                </a:tc>
                <a:tc>
                  <a:txBody>
                    <a:bodyPr/>
                    <a:lstStyle/>
                    <a:p>
                      <a:pPr fontAlgn="t"/>
                      <a:r>
                        <a:rPr lang="en-US" sz="2000">
                          <a:effectLst/>
                        </a:rPr>
                        <a:t>Purpose-built AI that uses OpenAI’s </a:t>
                      </a:r>
                      <a:r>
                        <a:rPr lang="en-US" sz="2000" u="none" strike="noStrike">
                          <a:effectLst/>
                          <a:hlinkClick r:id="rId2"/>
                        </a:rPr>
                        <a:t>models</a:t>
                      </a:r>
                      <a:r>
                        <a:rPr lang="en-US" sz="2000">
                          <a:effectLst/>
                        </a:rPr>
                        <a:t> and calls </a:t>
                      </a:r>
                      <a:r>
                        <a:rPr lang="en-US" sz="2000" u="none" strike="noStrike">
                          <a:effectLst/>
                          <a:hlinkClick r:id="rId3"/>
                        </a:rPr>
                        <a:t>tools</a:t>
                      </a:r>
                      <a:endParaRPr lang="en-US" sz="2000">
                        <a:effectLst/>
                      </a:endParaRPr>
                    </a:p>
                  </a:txBody>
                  <a:tcPr marL="30373" marR="54672" marT="30373" marB="30373">
                    <a:lnL>
                      <a:noFill/>
                    </a:lnL>
                    <a:lnR>
                      <a:noFill/>
                    </a:lnR>
                    <a:lnT>
                      <a:noFill/>
                    </a:lnT>
                    <a:lnB>
                      <a:noFill/>
                    </a:lnB>
                    <a:solidFill>
                      <a:srgbClr val="FFFFFF"/>
                    </a:solidFill>
                  </a:tcPr>
                </a:tc>
                <a:extLst>
                  <a:ext uri="{0D108BD9-81ED-4DB2-BD59-A6C34878D82A}">
                    <a16:rowId xmlns:a16="http://schemas.microsoft.com/office/drawing/2014/main" val="477531269"/>
                  </a:ext>
                </a:extLst>
              </a:tr>
              <a:tr h="880821">
                <a:tc>
                  <a:txBody>
                    <a:bodyPr/>
                    <a:lstStyle/>
                    <a:p>
                      <a:pPr fontAlgn="t"/>
                      <a:r>
                        <a:rPr lang="en-US" sz="2000">
                          <a:effectLst/>
                        </a:rPr>
                        <a:t>Thread</a:t>
                      </a:r>
                    </a:p>
                  </a:txBody>
                  <a:tcPr marL="54672" marR="30373" marT="30373" marB="30373">
                    <a:lnL>
                      <a:noFill/>
                    </a:lnL>
                    <a:lnR>
                      <a:noFill/>
                    </a:lnR>
                    <a:lnT>
                      <a:noFill/>
                    </a:lnT>
                    <a:lnB>
                      <a:noFill/>
                    </a:lnB>
                    <a:solidFill>
                      <a:srgbClr val="FFFFFF"/>
                    </a:solidFill>
                  </a:tcPr>
                </a:tc>
                <a:tc>
                  <a:txBody>
                    <a:bodyPr/>
                    <a:lstStyle/>
                    <a:p>
                      <a:pPr fontAlgn="t"/>
                      <a:r>
                        <a:rPr lang="en-US" sz="2000" dirty="0">
                          <a:effectLst/>
                        </a:rPr>
                        <a:t>A conversation session between an Assistant and a user. Threads store Messages and automatically handle truncation to fit content into a model’s context.</a:t>
                      </a:r>
                    </a:p>
                  </a:txBody>
                  <a:tcPr marL="30373" marR="54672" marT="30373" marB="30373">
                    <a:lnL>
                      <a:noFill/>
                    </a:lnL>
                    <a:lnR>
                      <a:noFill/>
                    </a:lnR>
                    <a:lnT>
                      <a:noFill/>
                    </a:lnT>
                    <a:lnB>
                      <a:noFill/>
                    </a:lnB>
                    <a:solidFill>
                      <a:srgbClr val="FFFFFF"/>
                    </a:solidFill>
                  </a:tcPr>
                </a:tc>
                <a:extLst>
                  <a:ext uri="{0D108BD9-81ED-4DB2-BD59-A6C34878D82A}">
                    <a16:rowId xmlns:a16="http://schemas.microsoft.com/office/drawing/2014/main" val="1819227797"/>
                  </a:ext>
                </a:extLst>
              </a:tr>
              <a:tr h="716806">
                <a:tc>
                  <a:txBody>
                    <a:bodyPr/>
                    <a:lstStyle/>
                    <a:p>
                      <a:pPr fontAlgn="t"/>
                      <a:r>
                        <a:rPr lang="en-US" sz="2000">
                          <a:effectLst/>
                        </a:rPr>
                        <a:t>Message</a:t>
                      </a:r>
                    </a:p>
                  </a:txBody>
                  <a:tcPr marL="54672" marR="30373" marT="30373" marB="30373">
                    <a:lnL>
                      <a:noFill/>
                    </a:lnL>
                    <a:lnR>
                      <a:noFill/>
                    </a:lnR>
                    <a:lnT>
                      <a:noFill/>
                    </a:lnT>
                    <a:lnB>
                      <a:noFill/>
                    </a:lnB>
                    <a:solidFill>
                      <a:srgbClr val="FFFFFF"/>
                    </a:solidFill>
                  </a:tcPr>
                </a:tc>
                <a:tc>
                  <a:txBody>
                    <a:bodyPr/>
                    <a:lstStyle/>
                    <a:p>
                      <a:pPr fontAlgn="t"/>
                      <a:r>
                        <a:rPr lang="en-US" sz="2000">
                          <a:effectLst/>
                        </a:rPr>
                        <a:t>A message created by an Assistant or a user. Messages can include text, images, and other files. Messages stored as a list on the Thread.</a:t>
                      </a:r>
                    </a:p>
                  </a:txBody>
                  <a:tcPr marL="30373" marR="54672" marT="30373" marB="30373">
                    <a:lnL>
                      <a:noFill/>
                    </a:lnL>
                    <a:lnR>
                      <a:noFill/>
                    </a:lnR>
                    <a:lnT>
                      <a:noFill/>
                    </a:lnT>
                    <a:lnB>
                      <a:noFill/>
                    </a:lnB>
                    <a:solidFill>
                      <a:srgbClr val="FFFFFF"/>
                    </a:solidFill>
                  </a:tcPr>
                </a:tc>
                <a:extLst>
                  <a:ext uri="{0D108BD9-81ED-4DB2-BD59-A6C34878D82A}">
                    <a16:rowId xmlns:a16="http://schemas.microsoft.com/office/drawing/2014/main" val="340941092"/>
                  </a:ext>
                </a:extLst>
              </a:tr>
              <a:tr h="1044836">
                <a:tc>
                  <a:txBody>
                    <a:bodyPr/>
                    <a:lstStyle/>
                    <a:p>
                      <a:pPr fontAlgn="t"/>
                      <a:r>
                        <a:rPr lang="en-US" sz="2000">
                          <a:effectLst/>
                        </a:rPr>
                        <a:t>Run</a:t>
                      </a:r>
                    </a:p>
                  </a:txBody>
                  <a:tcPr marL="54672" marR="30373" marT="30373" marB="30373">
                    <a:lnL>
                      <a:noFill/>
                    </a:lnL>
                    <a:lnR>
                      <a:noFill/>
                    </a:lnR>
                    <a:lnT>
                      <a:noFill/>
                    </a:lnT>
                    <a:lnB>
                      <a:noFill/>
                    </a:lnB>
                    <a:solidFill>
                      <a:srgbClr val="FFFFFF"/>
                    </a:solidFill>
                  </a:tcPr>
                </a:tc>
                <a:tc>
                  <a:txBody>
                    <a:bodyPr/>
                    <a:lstStyle/>
                    <a:p>
                      <a:pPr fontAlgn="t"/>
                      <a:r>
                        <a:rPr lang="en-US" sz="2000">
                          <a:effectLst/>
                        </a:rPr>
                        <a:t>An invocation of an Assistant on a Thread. The Assistant uses its configuration and the Thread’s Messages to perform tasks by calling models and tools. As part of a Run, the Assistant appends Messages to the Thread.</a:t>
                      </a:r>
                    </a:p>
                  </a:txBody>
                  <a:tcPr marL="30373" marR="54672" marT="30373" marB="30373">
                    <a:lnL>
                      <a:noFill/>
                    </a:lnL>
                    <a:lnR>
                      <a:noFill/>
                    </a:lnR>
                    <a:lnT>
                      <a:noFill/>
                    </a:lnT>
                    <a:lnB>
                      <a:noFill/>
                    </a:lnB>
                    <a:solidFill>
                      <a:srgbClr val="FFFFFF"/>
                    </a:solidFill>
                  </a:tcPr>
                </a:tc>
                <a:extLst>
                  <a:ext uri="{0D108BD9-81ED-4DB2-BD59-A6C34878D82A}">
                    <a16:rowId xmlns:a16="http://schemas.microsoft.com/office/drawing/2014/main" val="208505550"/>
                  </a:ext>
                </a:extLst>
              </a:tr>
              <a:tr h="880821">
                <a:tc>
                  <a:txBody>
                    <a:bodyPr/>
                    <a:lstStyle/>
                    <a:p>
                      <a:pPr fontAlgn="t"/>
                      <a:r>
                        <a:rPr lang="en-US" sz="2000" dirty="0">
                          <a:effectLst/>
                        </a:rPr>
                        <a:t>Run Step</a:t>
                      </a:r>
                    </a:p>
                  </a:txBody>
                  <a:tcPr marL="54672" marR="30373" marT="30373" marB="30373">
                    <a:lnL>
                      <a:noFill/>
                    </a:lnL>
                    <a:lnR>
                      <a:noFill/>
                    </a:lnR>
                    <a:lnT>
                      <a:noFill/>
                    </a:lnT>
                    <a:lnB>
                      <a:noFill/>
                    </a:lnB>
                    <a:solidFill>
                      <a:srgbClr val="FFFFFF"/>
                    </a:solidFill>
                  </a:tcPr>
                </a:tc>
                <a:tc>
                  <a:txBody>
                    <a:bodyPr/>
                    <a:lstStyle/>
                    <a:p>
                      <a:pPr fontAlgn="t"/>
                      <a:r>
                        <a:rPr lang="en-US" sz="2000" dirty="0">
                          <a:effectLst/>
                        </a:rPr>
                        <a:t>A detailed list of steps the Assistant took as part of a Run. An Assistant can call tools or create Messages during its run. Examining Run Steps allows you to introspect how the Assistant is getting to its final results.</a:t>
                      </a:r>
                    </a:p>
                  </a:txBody>
                  <a:tcPr marL="30373" marR="54672" marT="30373" marB="30373">
                    <a:lnL>
                      <a:noFill/>
                    </a:lnL>
                    <a:lnR>
                      <a:noFill/>
                    </a:lnR>
                    <a:lnT>
                      <a:noFill/>
                    </a:lnT>
                    <a:lnB>
                      <a:noFill/>
                    </a:lnB>
                    <a:solidFill>
                      <a:srgbClr val="FFFFFF"/>
                    </a:solidFill>
                  </a:tcPr>
                </a:tc>
                <a:extLst>
                  <a:ext uri="{0D108BD9-81ED-4DB2-BD59-A6C34878D82A}">
                    <a16:rowId xmlns:a16="http://schemas.microsoft.com/office/drawing/2014/main" val="4172665203"/>
                  </a:ext>
                </a:extLst>
              </a:tr>
            </a:tbl>
          </a:graphicData>
        </a:graphic>
      </p:graphicFrame>
    </p:spTree>
    <p:extLst>
      <p:ext uri="{BB962C8B-B14F-4D97-AF65-F5344CB8AC3E}">
        <p14:creationId xmlns:p14="http://schemas.microsoft.com/office/powerpoint/2010/main" val="3292664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8E5E-776D-1D8C-83B7-D15DCF7C5D00}"/>
              </a:ext>
            </a:extLst>
          </p:cNvPr>
          <p:cNvSpPr>
            <a:spLocks noGrp="1"/>
          </p:cNvSpPr>
          <p:nvPr>
            <p:ph type="title"/>
          </p:nvPr>
        </p:nvSpPr>
        <p:spPr/>
        <p:txBody>
          <a:bodyPr/>
          <a:lstStyle/>
          <a:p>
            <a:r>
              <a:rPr lang="en-US" dirty="0"/>
              <a:t>Run lifecycle</a:t>
            </a:r>
          </a:p>
        </p:txBody>
      </p:sp>
      <p:pic>
        <p:nvPicPr>
          <p:cNvPr id="4098" name="Picture 2" descr="Run lifecycle - diagram showing possible status transitions">
            <a:extLst>
              <a:ext uri="{FF2B5EF4-FFF2-40B4-BE49-F238E27FC236}">
                <a16:creationId xmlns:a16="http://schemas.microsoft.com/office/drawing/2014/main" id="{C745BFB0-40F8-0DFC-DEB1-523780B6CA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9525" y="2187634"/>
            <a:ext cx="10088563" cy="394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95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C4419-A1A8-61A3-3061-DEACCFE8908F}"/>
              </a:ext>
            </a:extLst>
          </p:cNvPr>
          <p:cNvSpPr>
            <a:spLocks noGrp="1"/>
          </p:cNvSpPr>
          <p:nvPr>
            <p:ph type="ctrTitle"/>
          </p:nvPr>
        </p:nvSpPr>
        <p:spPr/>
        <p:txBody>
          <a:bodyPr/>
          <a:lstStyle/>
          <a:p>
            <a:r>
              <a:rPr lang="en-US" dirty="0"/>
              <a:t>Speech, Vision </a:t>
            </a:r>
            <a:br>
              <a:rPr lang="en-US" dirty="0"/>
            </a:br>
            <a:r>
              <a:rPr lang="en-US" dirty="0"/>
              <a:t>&amp; Image Generation</a:t>
            </a:r>
          </a:p>
        </p:txBody>
      </p:sp>
    </p:spTree>
    <p:extLst>
      <p:ext uri="{BB962C8B-B14F-4D97-AF65-F5344CB8AC3E}">
        <p14:creationId xmlns:p14="http://schemas.microsoft.com/office/powerpoint/2010/main" val="2910107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1E20-2D0D-3FEA-1FC4-66C357547F25}"/>
              </a:ext>
            </a:extLst>
          </p:cNvPr>
          <p:cNvSpPr>
            <a:spLocks noGrp="1"/>
          </p:cNvSpPr>
          <p:nvPr>
            <p:ph type="ctrTitle"/>
          </p:nvPr>
        </p:nvSpPr>
        <p:spPr/>
        <p:txBody>
          <a:bodyPr/>
          <a:lstStyle/>
          <a:p>
            <a:r>
              <a:rPr lang="en-US" dirty="0"/>
              <a:t>Generative</a:t>
            </a:r>
          </a:p>
        </p:txBody>
      </p:sp>
      <p:sp>
        <p:nvSpPr>
          <p:cNvPr id="5" name="Text Placeholder 4">
            <a:extLst>
              <a:ext uri="{FF2B5EF4-FFF2-40B4-BE49-F238E27FC236}">
                <a16:creationId xmlns:a16="http://schemas.microsoft.com/office/drawing/2014/main" id="{B980BE36-D150-3AC0-B03F-1D79DB835D5D}"/>
              </a:ext>
            </a:extLst>
          </p:cNvPr>
          <p:cNvSpPr>
            <a:spLocks noGrp="1"/>
          </p:cNvSpPr>
          <p:nvPr>
            <p:ph type="body" sz="quarter" idx="14"/>
          </p:nvPr>
        </p:nvSpPr>
        <p:spPr/>
        <p:txBody>
          <a:bodyPr/>
          <a:lstStyle/>
          <a:p>
            <a:r>
              <a:rPr lang="en-US" sz="1800" b="1" kern="100" dirty="0">
                <a:effectLst/>
                <a:ea typeface="Calibri" panose="020F0502020204030204" pitchFamily="34" charset="0"/>
                <a:cs typeface="Times New Roman" panose="02020603050405020304" pitchFamily="18" charset="0"/>
              </a:rPr>
              <a:t>Generative</a:t>
            </a:r>
            <a:r>
              <a:rPr lang="en-US" sz="1800" kern="100" dirty="0">
                <a:effectLst/>
                <a:ea typeface="Calibri" panose="020F0502020204030204" pitchFamily="34" charset="0"/>
                <a:cs typeface="Times New Roman" panose="02020603050405020304" pitchFamily="18" charset="0"/>
              </a:rPr>
              <a:t> models can create new data from existing data. </a:t>
            </a:r>
          </a:p>
          <a:p>
            <a:r>
              <a:rPr lang="en-US" sz="1800" kern="100" dirty="0">
                <a:effectLst/>
                <a:ea typeface="Calibri" panose="020F0502020204030204" pitchFamily="34" charset="0"/>
                <a:cs typeface="Times New Roman" panose="02020603050405020304" pitchFamily="18" charset="0"/>
              </a:rPr>
              <a:t>For example, given an image, a generative model can produce another image that is similar but not identical to the original one. </a:t>
            </a:r>
          </a:p>
          <a:p>
            <a:r>
              <a:rPr lang="en-US" sz="1800" kern="100" dirty="0">
                <a:effectLst/>
                <a:ea typeface="Calibri" panose="020F0502020204030204" pitchFamily="34" charset="0"/>
                <a:cs typeface="Times New Roman" panose="02020603050405020304" pitchFamily="18" charset="0"/>
              </a:rPr>
              <a:t>Similarly, given a text, a generative model can produce another text that is related but not identical to the original one.</a:t>
            </a:r>
          </a:p>
        </p:txBody>
      </p:sp>
      <p:pic>
        <p:nvPicPr>
          <p:cNvPr id="7" name="Picture Placeholder 6" descr="Thought bubble outline">
            <a:extLst>
              <a:ext uri="{FF2B5EF4-FFF2-40B4-BE49-F238E27FC236}">
                <a16:creationId xmlns:a16="http://schemas.microsoft.com/office/drawing/2014/main" id="{C89A5D69-C61F-6F7B-D478-22FC478F26DF}"/>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l="8325" r="8325"/>
          <a:stretch>
            <a:fillRect/>
          </a:stretch>
        </p:blipFill>
        <p:spPr>
          <a:xfrm>
            <a:off x="9041146" y="301752"/>
            <a:ext cx="2822211" cy="3385665"/>
          </a:xfrm>
        </p:spPr>
      </p:pic>
      <p:pic>
        <p:nvPicPr>
          <p:cNvPr id="9" name="Graphic 8" descr="Head with gears outline">
            <a:extLst>
              <a:ext uri="{FF2B5EF4-FFF2-40B4-BE49-F238E27FC236}">
                <a16:creationId xmlns:a16="http://schemas.microsoft.com/office/drawing/2014/main" id="{FF884B58-FCAC-B893-1BB2-D66103398F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6853200" y="3265174"/>
            <a:ext cx="2996478" cy="2996478"/>
          </a:xfrm>
          <a:prstGeom prst="rect">
            <a:avLst/>
          </a:prstGeom>
        </p:spPr>
      </p:pic>
      <p:grpSp>
        <p:nvGrpSpPr>
          <p:cNvPr id="14" name="Group 13">
            <a:extLst>
              <a:ext uri="{FF2B5EF4-FFF2-40B4-BE49-F238E27FC236}">
                <a16:creationId xmlns:a16="http://schemas.microsoft.com/office/drawing/2014/main" id="{EA8BCDAE-27B8-3263-706D-AAE5C0EA49D7}"/>
              </a:ext>
            </a:extLst>
          </p:cNvPr>
          <p:cNvGrpSpPr/>
          <p:nvPr/>
        </p:nvGrpSpPr>
        <p:grpSpPr>
          <a:xfrm>
            <a:off x="3875900" y="735725"/>
            <a:ext cx="1009806" cy="983187"/>
            <a:chOff x="3789302" y="161596"/>
            <a:chExt cx="1653454" cy="1609867"/>
          </a:xfrm>
        </p:grpSpPr>
        <p:pic>
          <p:nvPicPr>
            <p:cNvPr id="11" name="Graphic 10" descr="Thought bubble with solid fill">
              <a:extLst>
                <a:ext uri="{FF2B5EF4-FFF2-40B4-BE49-F238E27FC236}">
                  <a16:creationId xmlns:a16="http://schemas.microsoft.com/office/drawing/2014/main" id="{F5673421-2AAC-B716-5EE3-5D71634025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789302" y="161596"/>
              <a:ext cx="914400" cy="914399"/>
            </a:xfrm>
            <a:prstGeom prst="rect">
              <a:avLst/>
            </a:prstGeom>
          </p:spPr>
        </p:pic>
        <p:pic>
          <p:nvPicPr>
            <p:cNvPr id="13" name="Graphic 12" descr="Head with gears with solid fill">
              <a:extLst>
                <a:ext uri="{FF2B5EF4-FFF2-40B4-BE49-F238E27FC236}">
                  <a16:creationId xmlns:a16="http://schemas.microsoft.com/office/drawing/2014/main" id="{619FC1EA-C743-2DC3-30E2-79333AD53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28356" y="857063"/>
              <a:ext cx="914400" cy="914400"/>
            </a:xfrm>
            <a:prstGeom prst="rect">
              <a:avLst/>
            </a:prstGeom>
          </p:spPr>
        </p:pic>
      </p:grpSp>
    </p:spTree>
    <p:extLst>
      <p:ext uri="{BB962C8B-B14F-4D97-AF65-F5344CB8AC3E}">
        <p14:creationId xmlns:p14="http://schemas.microsoft.com/office/powerpoint/2010/main" val="1880334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FA70-B1D5-E0BC-FD9B-7E699DC9A177}"/>
              </a:ext>
            </a:extLst>
          </p:cNvPr>
          <p:cNvSpPr>
            <a:spLocks noGrp="1"/>
          </p:cNvSpPr>
          <p:nvPr>
            <p:ph type="title"/>
          </p:nvPr>
        </p:nvSpPr>
        <p:spPr/>
        <p:txBody>
          <a:bodyPr/>
          <a:lstStyle/>
          <a:p>
            <a:r>
              <a:rPr lang="en-US" dirty="0"/>
              <a:t>Generative AI beyond text</a:t>
            </a:r>
          </a:p>
        </p:txBody>
      </p:sp>
      <p:pic>
        <p:nvPicPr>
          <p:cNvPr id="6" name="Content Placeholder 5" descr="Document with solid fill">
            <a:extLst>
              <a:ext uri="{FF2B5EF4-FFF2-40B4-BE49-F238E27FC236}">
                <a16:creationId xmlns:a16="http://schemas.microsoft.com/office/drawing/2014/main" id="{7BFAD43B-577C-6D60-B092-FA19240E08B9}"/>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737040" y="2388720"/>
            <a:ext cx="914400" cy="914400"/>
          </a:xfrm>
        </p:spPr>
      </p:pic>
      <p:pic>
        <p:nvPicPr>
          <p:cNvPr id="4" name="Graphic 3" descr="Head with gears with solid fill">
            <a:extLst>
              <a:ext uri="{FF2B5EF4-FFF2-40B4-BE49-F238E27FC236}">
                <a16:creationId xmlns:a16="http://schemas.microsoft.com/office/drawing/2014/main" id="{00E99D8F-30A4-5F2C-BF5E-A70AFD5B9F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6019" y="3680127"/>
            <a:ext cx="967117" cy="967117"/>
          </a:xfrm>
          <a:prstGeom prst="rect">
            <a:avLst/>
          </a:prstGeom>
        </p:spPr>
      </p:pic>
      <p:pic>
        <p:nvPicPr>
          <p:cNvPr id="8" name="Graphic 7" descr="Images with solid fill">
            <a:extLst>
              <a:ext uri="{FF2B5EF4-FFF2-40B4-BE49-F238E27FC236}">
                <a16:creationId xmlns:a16="http://schemas.microsoft.com/office/drawing/2014/main" id="{BF834A16-59DC-360B-523D-CECEAFE3E6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7129" y="3554881"/>
            <a:ext cx="914400" cy="914400"/>
          </a:xfrm>
          <a:prstGeom prst="rect">
            <a:avLst/>
          </a:prstGeom>
        </p:spPr>
      </p:pic>
      <p:pic>
        <p:nvPicPr>
          <p:cNvPr id="12" name="Graphic 11" descr="Podcast with solid fill">
            <a:extLst>
              <a:ext uri="{FF2B5EF4-FFF2-40B4-BE49-F238E27FC236}">
                <a16:creationId xmlns:a16="http://schemas.microsoft.com/office/drawing/2014/main" id="{31BA31A5-D0CF-81D6-861E-7A3D4A93B7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72066" y="4721042"/>
            <a:ext cx="914400" cy="914400"/>
          </a:xfrm>
          <a:prstGeom prst="rect">
            <a:avLst/>
          </a:prstGeom>
        </p:spPr>
      </p:pic>
      <p:pic>
        <p:nvPicPr>
          <p:cNvPr id="15" name="Content Placeholder 5" descr="Document with solid fill">
            <a:extLst>
              <a:ext uri="{FF2B5EF4-FFF2-40B4-BE49-F238E27FC236}">
                <a16:creationId xmlns:a16="http://schemas.microsoft.com/office/drawing/2014/main" id="{09945962-B1B5-D25D-C5CB-C97D313930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851" y="2388720"/>
            <a:ext cx="914400" cy="914400"/>
          </a:xfrm>
          <a:prstGeom prst="rect">
            <a:avLst/>
          </a:prstGeom>
        </p:spPr>
      </p:pic>
      <p:pic>
        <p:nvPicPr>
          <p:cNvPr id="16" name="Graphic 15" descr="Images with solid fill">
            <a:extLst>
              <a:ext uri="{FF2B5EF4-FFF2-40B4-BE49-F238E27FC236}">
                <a16:creationId xmlns:a16="http://schemas.microsoft.com/office/drawing/2014/main" id="{C89BCFB1-6B39-31C8-65A6-F6537288A5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80940" y="3554881"/>
            <a:ext cx="914400" cy="914400"/>
          </a:xfrm>
          <a:prstGeom prst="rect">
            <a:avLst/>
          </a:prstGeom>
        </p:spPr>
      </p:pic>
      <p:pic>
        <p:nvPicPr>
          <p:cNvPr id="17" name="Graphic 16" descr="Podcast with solid fill">
            <a:extLst>
              <a:ext uri="{FF2B5EF4-FFF2-40B4-BE49-F238E27FC236}">
                <a16:creationId xmlns:a16="http://schemas.microsoft.com/office/drawing/2014/main" id="{DC7C9524-7934-54FB-EBAC-D8031E10D7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55877" y="4721042"/>
            <a:ext cx="914400" cy="914400"/>
          </a:xfrm>
          <a:prstGeom prst="rect">
            <a:avLst/>
          </a:prstGeom>
        </p:spPr>
      </p:pic>
      <p:cxnSp>
        <p:nvCxnSpPr>
          <p:cNvPr id="19" name="Straight Arrow Connector 18">
            <a:extLst>
              <a:ext uri="{FF2B5EF4-FFF2-40B4-BE49-F238E27FC236}">
                <a16:creationId xmlns:a16="http://schemas.microsoft.com/office/drawing/2014/main" id="{2F58D232-AA89-6042-ACD6-6AF6A1618866}"/>
              </a:ext>
            </a:extLst>
          </p:cNvPr>
          <p:cNvCxnSpPr/>
          <p:nvPr/>
        </p:nvCxnSpPr>
        <p:spPr>
          <a:xfrm>
            <a:off x="4882896" y="2971800"/>
            <a:ext cx="953123" cy="5830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8AA0DA-48BA-DB4A-9525-147D0619F082}"/>
              </a:ext>
            </a:extLst>
          </p:cNvPr>
          <p:cNvCxnSpPr/>
          <p:nvPr/>
        </p:nvCxnSpPr>
        <p:spPr>
          <a:xfrm>
            <a:off x="6803136" y="4429501"/>
            <a:ext cx="953123" cy="5830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300A60-F167-8BB3-F078-F515FB2AD9A0}"/>
              </a:ext>
            </a:extLst>
          </p:cNvPr>
          <p:cNvCxnSpPr>
            <a:cxnSpLocks/>
          </p:cNvCxnSpPr>
          <p:nvPr/>
        </p:nvCxnSpPr>
        <p:spPr>
          <a:xfrm flipV="1">
            <a:off x="6796361" y="2971799"/>
            <a:ext cx="953123" cy="5830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AFC6A3-668E-EE74-B525-DE6817C0D635}"/>
              </a:ext>
            </a:extLst>
          </p:cNvPr>
          <p:cNvCxnSpPr>
            <a:cxnSpLocks/>
          </p:cNvCxnSpPr>
          <p:nvPr/>
        </p:nvCxnSpPr>
        <p:spPr>
          <a:xfrm flipV="1">
            <a:off x="4823869" y="4429500"/>
            <a:ext cx="953123" cy="5830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7B2C86C-6E58-3347-EE43-AF816B5EF020}"/>
              </a:ext>
            </a:extLst>
          </p:cNvPr>
          <p:cNvCxnSpPr>
            <a:cxnSpLocks/>
          </p:cNvCxnSpPr>
          <p:nvPr/>
        </p:nvCxnSpPr>
        <p:spPr>
          <a:xfrm>
            <a:off x="4882896" y="4012081"/>
            <a:ext cx="8940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BDF28E7-511A-AE58-A578-60BFB07CD165}"/>
              </a:ext>
            </a:extLst>
          </p:cNvPr>
          <p:cNvCxnSpPr>
            <a:cxnSpLocks/>
          </p:cNvCxnSpPr>
          <p:nvPr/>
        </p:nvCxnSpPr>
        <p:spPr>
          <a:xfrm>
            <a:off x="6855388" y="4012081"/>
            <a:ext cx="8940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119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93C3-33C3-18CB-BAA4-9BCEA0EA28A9}"/>
              </a:ext>
            </a:extLst>
          </p:cNvPr>
          <p:cNvSpPr>
            <a:spLocks noGrp="1"/>
          </p:cNvSpPr>
          <p:nvPr>
            <p:ph type="title"/>
          </p:nvPr>
        </p:nvSpPr>
        <p:spPr/>
        <p:txBody>
          <a:bodyPr/>
          <a:lstStyle/>
          <a:p>
            <a:r>
              <a:rPr lang="en-US" dirty="0"/>
              <a:t>Transcription🎙️</a:t>
            </a:r>
          </a:p>
        </p:txBody>
      </p:sp>
      <p:pic>
        <p:nvPicPr>
          <p:cNvPr id="4" name="Content Placeholder 3" descr="A diagram of a decoder block&#10;&#10;Description automatically generated">
            <a:extLst>
              <a:ext uri="{FF2B5EF4-FFF2-40B4-BE49-F238E27FC236}">
                <a16:creationId xmlns:a16="http://schemas.microsoft.com/office/drawing/2014/main" id="{A6BF91DC-A2B6-2753-26A8-2ADF62B4A00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9793" y="2103438"/>
            <a:ext cx="5108027" cy="4114800"/>
          </a:xfrm>
          <a:prstGeom prst="rect">
            <a:avLst/>
          </a:prstGeom>
          <a:noFill/>
        </p:spPr>
      </p:pic>
      <p:sp>
        <p:nvSpPr>
          <p:cNvPr id="6" name="TextBox 5">
            <a:extLst>
              <a:ext uri="{FF2B5EF4-FFF2-40B4-BE49-F238E27FC236}">
                <a16:creationId xmlns:a16="http://schemas.microsoft.com/office/drawing/2014/main" id="{C4E9DC8B-3360-E883-F1F3-D411575F9C85}"/>
              </a:ext>
            </a:extLst>
          </p:cNvPr>
          <p:cNvSpPr txBox="1"/>
          <p:nvPr/>
        </p:nvSpPr>
        <p:spPr>
          <a:xfrm>
            <a:off x="3769793" y="6216770"/>
            <a:ext cx="6096000" cy="369332"/>
          </a:xfrm>
          <a:prstGeom prst="rect">
            <a:avLst/>
          </a:prstGeom>
          <a:noFill/>
        </p:spPr>
        <p:txBody>
          <a:bodyPr wrap="square">
            <a:spAutoFit/>
          </a:bodyPr>
          <a:lstStyle/>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https://openai.com/research/whisper</a:t>
            </a:r>
            <a:endParaRPr lang="en-US" dirty="0"/>
          </a:p>
        </p:txBody>
      </p:sp>
    </p:spTree>
    <p:extLst>
      <p:ext uri="{BB962C8B-B14F-4D97-AF65-F5344CB8AC3E}">
        <p14:creationId xmlns:p14="http://schemas.microsoft.com/office/powerpoint/2010/main" val="4143799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4846-3784-106D-2270-45A649A10036}"/>
              </a:ext>
            </a:extLst>
          </p:cNvPr>
          <p:cNvSpPr>
            <a:spLocks noGrp="1"/>
          </p:cNvSpPr>
          <p:nvPr>
            <p:ph type="title"/>
          </p:nvPr>
        </p:nvSpPr>
        <p:spPr>
          <a:xfrm>
            <a:off x="1280160" y="640080"/>
            <a:ext cx="10087699" cy="1280160"/>
          </a:xfrm>
        </p:spPr>
        <p:txBody>
          <a:bodyPr anchor="b">
            <a:normAutofit/>
          </a:bodyPr>
          <a:lstStyle/>
          <a:p>
            <a:r>
              <a:rPr lang="en-US" dirty="0"/>
              <a:t>Voice synthesis📢</a:t>
            </a:r>
          </a:p>
        </p:txBody>
      </p:sp>
      <p:sp>
        <p:nvSpPr>
          <p:cNvPr id="6" name="Content Placeholder 5">
            <a:extLst>
              <a:ext uri="{FF2B5EF4-FFF2-40B4-BE49-F238E27FC236}">
                <a16:creationId xmlns:a16="http://schemas.microsoft.com/office/drawing/2014/main" id="{3902AA90-B7E8-6F8C-4021-6B5B41AAB6F2}"/>
              </a:ext>
            </a:extLst>
          </p:cNvPr>
          <p:cNvSpPr>
            <a:spLocks noGrp="1"/>
          </p:cNvSpPr>
          <p:nvPr>
            <p:ph idx="1"/>
          </p:nvPr>
        </p:nvSpPr>
        <p:spPr/>
        <p:txBody>
          <a:bodyPr/>
          <a:lstStyle/>
          <a:p>
            <a:pPr marL="0" indent="0">
              <a:buNone/>
            </a:pPr>
            <a:r>
              <a:rPr lang="en-US" dirty="0"/>
              <a:t>Application: Daily Tech Podcast</a:t>
            </a:r>
          </a:p>
        </p:txBody>
      </p:sp>
      <p:pic>
        <p:nvPicPr>
          <p:cNvPr id="8" name="Content Placeholder 3" descr="A white cat in a circle&#10;&#10;Description automatically generated">
            <a:extLst>
              <a:ext uri="{FF2B5EF4-FFF2-40B4-BE49-F238E27FC236}">
                <a16:creationId xmlns:a16="http://schemas.microsoft.com/office/drawing/2014/main" id="{31359BE8-DEC4-9CE4-053E-6958E93CECC0}"/>
              </a:ext>
            </a:extLst>
          </p:cNvPr>
          <p:cNvPicPr>
            <a:picLocks noChangeAspect="1"/>
          </p:cNvPicPr>
          <p:nvPr/>
        </p:nvPicPr>
        <p:blipFill>
          <a:blip r:embed="rId2"/>
          <a:stretch>
            <a:fillRect/>
          </a:stretch>
        </p:blipFill>
        <p:spPr>
          <a:xfrm>
            <a:off x="1280160" y="2937386"/>
            <a:ext cx="10087699" cy="2446266"/>
          </a:xfrm>
          <a:prstGeom prst="rect">
            <a:avLst/>
          </a:prstGeom>
          <a:noFill/>
        </p:spPr>
      </p:pic>
    </p:spTree>
    <p:extLst>
      <p:ext uri="{BB962C8B-B14F-4D97-AF65-F5344CB8AC3E}">
        <p14:creationId xmlns:p14="http://schemas.microsoft.com/office/powerpoint/2010/main" val="2456652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4131-4B52-49B6-B3D2-5760E9D93425}"/>
              </a:ext>
            </a:extLst>
          </p:cNvPr>
          <p:cNvSpPr>
            <a:spLocks noGrp="1"/>
          </p:cNvSpPr>
          <p:nvPr>
            <p:ph type="ctrTitle"/>
          </p:nvPr>
        </p:nvSpPr>
        <p:spPr/>
        <p:txBody>
          <a:bodyPr/>
          <a:lstStyle/>
          <a:p>
            <a:r>
              <a:rPr lang="en-US" dirty="0"/>
              <a:t>Vision👁️‍🗨️</a:t>
            </a:r>
          </a:p>
        </p:txBody>
      </p:sp>
      <p:sp>
        <p:nvSpPr>
          <p:cNvPr id="3" name="Text Placeholder 2">
            <a:extLst>
              <a:ext uri="{FF2B5EF4-FFF2-40B4-BE49-F238E27FC236}">
                <a16:creationId xmlns:a16="http://schemas.microsoft.com/office/drawing/2014/main" id="{2F4802A5-B9FE-C133-BB93-01AD2AE5EA35}"/>
              </a:ext>
            </a:extLst>
          </p:cNvPr>
          <p:cNvSpPr>
            <a:spLocks noGrp="1"/>
          </p:cNvSpPr>
          <p:nvPr>
            <p:ph type="body" sz="quarter" idx="14"/>
          </p:nvPr>
        </p:nvSpPr>
        <p:spPr>
          <a:xfrm>
            <a:off x="1280161" y="2184401"/>
            <a:ext cx="4663440" cy="4143248"/>
          </a:xfrm>
        </p:spPr>
        <p:txBody>
          <a:bodyPr>
            <a:normAutofit fontScale="92500" lnSpcReduction="10000"/>
          </a:bodyPr>
          <a:lstStyle/>
          <a:p>
            <a:r>
              <a:rPr lang="en-US" sz="1800" kern="100" dirty="0">
                <a:solidFill>
                  <a:srgbClr val="3B3B3B"/>
                </a:solidFill>
                <a:effectLst/>
                <a:latin typeface="Consolas" panose="020B0609020204030204" pitchFamily="49" charset="0"/>
                <a:ea typeface="Calibri" panose="020F0502020204030204" pitchFamily="34" charset="0"/>
                <a:cs typeface="Times New Roman" panose="02020603050405020304" pitchFamily="18" charset="0"/>
              </a:rPr>
              <a:t>This image features two characters from a television show. They appear to be talking while walking outside past a parked car. The character on the left is wearing a mustard-colored shirt with a patterned tie and glasses, and the character on the right is wearing a dark suit with a blue tie. There is also a subtitle overlay that reads, "They're </a:t>
            </a:r>
            <a:r>
              <a:rPr lang="en-US" sz="1800" kern="100" dirty="0" err="1">
                <a:solidFill>
                  <a:srgbClr val="3B3B3B"/>
                </a:solidFill>
                <a:effectLst/>
                <a:latin typeface="Consolas" panose="020B0609020204030204" pitchFamily="49" charset="0"/>
                <a:ea typeface="Calibri" panose="020F0502020204030204" pitchFamily="34" charset="0"/>
                <a:cs typeface="Times New Roman" panose="02020603050405020304" pitchFamily="18" charset="0"/>
              </a:rPr>
              <a:t>gonna</a:t>
            </a:r>
            <a:r>
              <a:rPr lang="en-US" sz="1800" kern="100" dirty="0">
                <a:solidFill>
                  <a:srgbClr val="3B3B3B"/>
                </a:solidFill>
                <a:effectLst/>
                <a:latin typeface="Consolas" panose="020B0609020204030204" pitchFamily="49" charset="0"/>
                <a:ea typeface="Calibri" panose="020F0502020204030204" pitchFamily="34" charset="0"/>
                <a:cs typeface="Times New Roman" panose="02020603050405020304" pitchFamily="18" charset="0"/>
              </a:rPr>
              <a:t> be screwed once this whole internet fad is over." This subtitle suggests that the scene might be humorous or ironic, especially since the "internet fad" has proven to be a fundamental part of modern society.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Placeholder 4" descr="A group of men walking down a street&#10;&#10;Description automatically generated">
            <a:extLst>
              <a:ext uri="{FF2B5EF4-FFF2-40B4-BE49-F238E27FC236}">
                <a16:creationId xmlns:a16="http://schemas.microsoft.com/office/drawing/2014/main" id="{13BDC583-113E-5C19-20F5-F3F311CD1EBC}"/>
              </a:ext>
            </a:extLst>
          </p:cNvPr>
          <p:cNvPicPr>
            <a:picLocks noGrp="1" noChangeAspect="1"/>
          </p:cNvPicPr>
          <p:nvPr>
            <p:ph type="pic" sz="quarter" idx="13"/>
          </p:nvPr>
        </p:nvPicPr>
        <p:blipFill rotWithShape="1">
          <a:blip r:embed="rId2"/>
          <a:srcRect l="17342" r="13899"/>
          <a:stretch/>
        </p:blipFill>
        <p:spPr>
          <a:xfrm>
            <a:off x="6695552" y="301752"/>
            <a:ext cx="5496447" cy="6263640"/>
          </a:xfrm>
          <a:prstGeom prst="rect">
            <a:avLst/>
          </a:prstGeom>
        </p:spPr>
      </p:pic>
    </p:spTree>
    <p:extLst>
      <p:ext uri="{BB962C8B-B14F-4D97-AF65-F5344CB8AC3E}">
        <p14:creationId xmlns:p14="http://schemas.microsoft.com/office/powerpoint/2010/main" val="3157744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7A463-C9C9-4ED8-D62F-699E5F8350FF}"/>
              </a:ext>
            </a:extLst>
          </p:cNvPr>
          <p:cNvSpPr>
            <a:spLocks noGrp="1"/>
          </p:cNvSpPr>
          <p:nvPr>
            <p:ph type="ctrTitle"/>
          </p:nvPr>
        </p:nvSpPr>
        <p:spPr/>
        <p:txBody>
          <a:bodyPr/>
          <a:lstStyle/>
          <a:p>
            <a:br>
              <a:rPr lang="en-US" dirty="0"/>
            </a:br>
            <a:r>
              <a:rPr lang="en-US" dirty="0"/>
              <a:t>Image Generation</a:t>
            </a:r>
            <a:br>
              <a:rPr lang="en-US" dirty="0"/>
            </a:br>
            <a:r>
              <a:rPr lang="en-US" dirty="0"/>
              <a:t>with Dall-E 🎨</a:t>
            </a:r>
          </a:p>
        </p:txBody>
      </p:sp>
      <p:sp>
        <p:nvSpPr>
          <p:cNvPr id="3" name="Text Placeholder 2">
            <a:extLst>
              <a:ext uri="{FF2B5EF4-FFF2-40B4-BE49-F238E27FC236}">
                <a16:creationId xmlns:a16="http://schemas.microsoft.com/office/drawing/2014/main" id="{DF421EB2-ABBB-E17F-6BC7-7D0C205511F8}"/>
              </a:ext>
            </a:extLst>
          </p:cNvPr>
          <p:cNvSpPr>
            <a:spLocks noGrp="1"/>
          </p:cNvSpPr>
          <p:nvPr>
            <p:ph type="body" sz="quarter" idx="14"/>
          </p:nvPr>
        </p:nvSpPr>
        <p:spPr/>
        <p:txBody>
          <a:bodyPr/>
          <a:lstStyle/>
          <a:p>
            <a:r>
              <a:rPr lang="en-US" dirty="0">
                <a:latin typeface="Consolas" panose="020B0609020204030204" pitchFamily="49" charset="0"/>
              </a:rPr>
              <a:t>Funny corgi in a cartoon style</a:t>
            </a:r>
          </a:p>
        </p:txBody>
      </p:sp>
      <p:pic>
        <p:nvPicPr>
          <p:cNvPr id="2050" name="Picture 2" descr="0">
            <a:extLst>
              <a:ext uri="{FF2B5EF4-FFF2-40B4-BE49-F238E27FC236}">
                <a16:creationId xmlns:a16="http://schemas.microsoft.com/office/drawing/2014/main" id="{AC797C00-19E0-05D0-89CA-B6543C2F470E}"/>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8325" r="83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2181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8C82B5-1503-2859-2D7F-F5061E0024C9}"/>
              </a:ext>
            </a:extLst>
          </p:cNvPr>
          <p:cNvSpPr>
            <a:spLocks noGrp="1"/>
          </p:cNvSpPr>
          <p:nvPr>
            <p:ph type="ctrTitle"/>
          </p:nvPr>
        </p:nvSpPr>
        <p:spPr>
          <a:xfrm>
            <a:off x="1280159" y="357809"/>
            <a:ext cx="7983110" cy="3080335"/>
          </a:xfrm>
        </p:spPr>
        <p:txBody>
          <a:bodyPr anchor="b">
            <a:normAutofit/>
          </a:bodyPr>
          <a:lstStyle/>
          <a:p>
            <a:r>
              <a:rPr lang="en-US" dirty="0"/>
              <a:t>Deploying GPTs 🚀</a:t>
            </a:r>
          </a:p>
        </p:txBody>
      </p:sp>
    </p:spTree>
    <p:extLst>
      <p:ext uri="{BB962C8B-B14F-4D97-AF65-F5344CB8AC3E}">
        <p14:creationId xmlns:p14="http://schemas.microsoft.com/office/powerpoint/2010/main" val="298438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711D7BB-7558-BBDF-2D80-3C1FF5872975}"/>
              </a:ext>
            </a:extLst>
          </p:cNvPr>
          <p:cNvSpPr/>
          <p:nvPr/>
        </p:nvSpPr>
        <p:spPr>
          <a:xfrm>
            <a:off x="1342930" y="2241469"/>
            <a:ext cx="10131348" cy="1210478"/>
          </a:xfrm>
          <a:prstGeom prst="roundRect">
            <a:avLst/>
          </a:prstGeom>
          <a:ln w="28575">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3" name="Rectangle: Rounded Corners 2">
            <a:extLst>
              <a:ext uri="{FF2B5EF4-FFF2-40B4-BE49-F238E27FC236}">
                <a16:creationId xmlns:a16="http://schemas.microsoft.com/office/drawing/2014/main" id="{36B15A90-F788-1337-9782-2A7B9CE5F6B9}"/>
              </a:ext>
            </a:extLst>
          </p:cNvPr>
          <p:cNvSpPr/>
          <p:nvPr/>
        </p:nvSpPr>
        <p:spPr>
          <a:xfrm>
            <a:off x="1342930" y="3526155"/>
            <a:ext cx="10131348" cy="1210478"/>
          </a:xfrm>
          <a:prstGeom prst="round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2" name="Title 1">
            <a:extLst>
              <a:ext uri="{FF2B5EF4-FFF2-40B4-BE49-F238E27FC236}">
                <a16:creationId xmlns:a16="http://schemas.microsoft.com/office/drawing/2014/main" id="{9048DD8F-0ACD-3CAF-6C61-2AAA81E4A887}"/>
              </a:ext>
            </a:extLst>
          </p:cNvPr>
          <p:cNvSpPr>
            <a:spLocks noGrp="1"/>
          </p:cNvSpPr>
          <p:nvPr>
            <p:ph type="title"/>
          </p:nvPr>
        </p:nvSpPr>
        <p:spPr/>
        <p:txBody>
          <a:bodyPr/>
          <a:lstStyle/>
          <a:p>
            <a:r>
              <a:rPr lang="en-US" b="1" dirty="0"/>
              <a:t>GPT Deployment Architectures</a:t>
            </a:r>
          </a:p>
        </p:txBody>
      </p:sp>
      <p:sp>
        <p:nvSpPr>
          <p:cNvPr id="6" name="Rectangle: Rounded Corners 5">
            <a:extLst>
              <a:ext uri="{FF2B5EF4-FFF2-40B4-BE49-F238E27FC236}">
                <a16:creationId xmlns:a16="http://schemas.microsoft.com/office/drawing/2014/main" id="{244372E4-C279-7813-0D1B-A7115EE8A37E}"/>
              </a:ext>
            </a:extLst>
          </p:cNvPr>
          <p:cNvSpPr/>
          <p:nvPr/>
        </p:nvSpPr>
        <p:spPr>
          <a:xfrm>
            <a:off x="1343476" y="4805082"/>
            <a:ext cx="10131348" cy="1278215"/>
          </a:xfrm>
          <a:prstGeom prst="round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20" name="Rectangle: Rounded Corners 19">
            <a:extLst>
              <a:ext uri="{FF2B5EF4-FFF2-40B4-BE49-F238E27FC236}">
                <a16:creationId xmlns:a16="http://schemas.microsoft.com/office/drawing/2014/main" id="{4325E531-2E14-A0ED-A2B8-5FB5CD994B45}"/>
              </a:ext>
            </a:extLst>
          </p:cNvPr>
          <p:cNvSpPr/>
          <p:nvPr/>
        </p:nvSpPr>
        <p:spPr>
          <a:xfrm>
            <a:off x="3567952" y="2355209"/>
            <a:ext cx="3755121" cy="2281061"/>
          </a:xfrm>
          <a:prstGeom prst="roundRect">
            <a:avLst>
              <a:gd name="adj" fmla="val 8483"/>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a:latin typeface="Arial" pitchFamily="34" charset="0"/>
                <a:cs typeface="Arial" pitchFamily="34" charset="0"/>
              </a:rPr>
              <a:t>ChatGPT</a:t>
            </a:r>
          </a:p>
        </p:txBody>
      </p:sp>
      <p:pic>
        <p:nvPicPr>
          <p:cNvPr id="21" name="Picture 20">
            <a:extLst>
              <a:ext uri="{FF2B5EF4-FFF2-40B4-BE49-F238E27FC236}">
                <a16:creationId xmlns:a16="http://schemas.microsoft.com/office/drawing/2014/main" id="{CB8772C6-851A-9993-5519-AA85455F67CD}"/>
              </a:ext>
            </a:extLst>
          </p:cNvPr>
          <p:cNvPicPr>
            <a:picLocks noChangeAspect="1"/>
          </p:cNvPicPr>
          <p:nvPr/>
        </p:nvPicPr>
        <p:blipFill>
          <a:blip r:embed="rId2"/>
          <a:stretch>
            <a:fillRect/>
          </a:stretch>
        </p:blipFill>
        <p:spPr>
          <a:xfrm>
            <a:off x="5179320" y="3066939"/>
            <a:ext cx="532384" cy="541356"/>
          </a:xfrm>
          <a:prstGeom prst="rect">
            <a:avLst/>
          </a:prstGeom>
        </p:spPr>
      </p:pic>
      <p:sp>
        <p:nvSpPr>
          <p:cNvPr id="8" name="TextBox 7">
            <a:extLst>
              <a:ext uri="{FF2B5EF4-FFF2-40B4-BE49-F238E27FC236}">
                <a16:creationId xmlns:a16="http://schemas.microsoft.com/office/drawing/2014/main" id="{AC202F56-5B85-0B3F-AEC7-168662159EDD}"/>
              </a:ext>
            </a:extLst>
          </p:cNvPr>
          <p:cNvSpPr txBox="1"/>
          <p:nvPr/>
        </p:nvSpPr>
        <p:spPr>
          <a:xfrm>
            <a:off x="1372083" y="2682321"/>
            <a:ext cx="1484939" cy="369332"/>
          </a:xfrm>
          <a:prstGeom prst="rect">
            <a:avLst/>
          </a:prstGeom>
          <a:noFill/>
        </p:spPr>
        <p:txBody>
          <a:bodyPr wrap="square">
            <a:spAutoFit/>
          </a:bodyPr>
          <a:lstStyle/>
          <a:p>
            <a:pPr algn="ctr"/>
            <a:r>
              <a:rPr lang="en-US" dirty="0"/>
              <a:t>Front End</a:t>
            </a:r>
          </a:p>
        </p:txBody>
      </p:sp>
      <p:sp>
        <p:nvSpPr>
          <p:cNvPr id="9" name="TextBox 8">
            <a:extLst>
              <a:ext uri="{FF2B5EF4-FFF2-40B4-BE49-F238E27FC236}">
                <a16:creationId xmlns:a16="http://schemas.microsoft.com/office/drawing/2014/main" id="{9FFF9844-6C7F-A4D7-439D-34AEE1049BB3}"/>
              </a:ext>
            </a:extLst>
          </p:cNvPr>
          <p:cNvSpPr txBox="1"/>
          <p:nvPr/>
        </p:nvSpPr>
        <p:spPr>
          <a:xfrm>
            <a:off x="1372083" y="5269228"/>
            <a:ext cx="1484939" cy="369332"/>
          </a:xfrm>
          <a:prstGeom prst="rect">
            <a:avLst/>
          </a:prstGeom>
          <a:noFill/>
        </p:spPr>
        <p:txBody>
          <a:bodyPr wrap="square">
            <a:spAutoFit/>
          </a:bodyPr>
          <a:lstStyle/>
          <a:p>
            <a:pPr algn="ctr"/>
            <a:r>
              <a:rPr lang="en-US" dirty="0"/>
              <a:t>Tools</a:t>
            </a:r>
          </a:p>
        </p:txBody>
      </p:sp>
      <p:grpSp>
        <p:nvGrpSpPr>
          <p:cNvPr id="23" name="Group 22">
            <a:extLst>
              <a:ext uri="{FF2B5EF4-FFF2-40B4-BE49-F238E27FC236}">
                <a16:creationId xmlns:a16="http://schemas.microsoft.com/office/drawing/2014/main" id="{D11A2401-5796-DE28-C096-F03CE01AD2DA}"/>
              </a:ext>
            </a:extLst>
          </p:cNvPr>
          <p:cNvGrpSpPr/>
          <p:nvPr/>
        </p:nvGrpSpPr>
        <p:grpSpPr>
          <a:xfrm>
            <a:off x="3567953" y="4962055"/>
            <a:ext cx="1752600" cy="990600"/>
            <a:chOff x="5900737" y="3509772"/>
            <a:chExt cx="1752600" cy="990600"/>
          </a:xfrm>
        </p:grpSpPr>
        <p:sp>
          <p:nvSpPr>
            <p:cNvPr id="14" name="Rectangle: Rounded Corners 13">
              <a:extLst>
                <a:ext uri="{FF2B5EF4-FFF2-40B4-BE49-F238E27FC236}">
                  <a16:creationId xmlns:a16="http://schemas.microsoft.com/office/drawing/2014/main" id="{412D924F-32CB-DC98-9713-E691370E2BFE}"/>
                </a:ext>
              </a:extLst>
            </p:cNvPr>
            <p:cNvSpPr/>
            <p:nvPr/>
          </p:nvSpPr>
          <p:spPr>
            <a:xfrm>
              <a:off x="5900737" y="3509772"/>
              <a:ext cx="1752600" cy="990600"/>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a:latin typeface="Arial" pitchFamily="34" charset="0"/>
                  <a:cs typeface="Arial" pitchFamily="34" charset="0"/>
                </a:rPr>
                <a:t>Weather</a:t>
              </a:r>
            </a:p>
          </p:txBody>
        </p:sp>
        <p:pic>
          <p:nvPicPr>
            <p:cNvPr id="15" name="Picture 14" descr="A sun and cloud with rain&#10;&#10;Description automatically generated">
              <a:extLst>
                <a:ext uri="{FF2B5EF4-FFF2-40B4-BE49-F238E27FC236}">
                  <a16:creationId xmlns:a16="http://schemas.microsoft.com/office/drawing/2014/main" id="{0FD4C9BE-97C8-A6A2-62CC-6896A18E8D74}"/>
                </a:ext>
              </a:extLst>
            </p:cNvPr>
            <p:cNvPicPr>
              <a:picLocks noChangeAspect="1"/>
            </p:cNvPicPr>
            <p:nvPr/>
          </p:nvPicPr>
          <p:blipFill>
            <a:blip r:embed="rId3"/>
            <a:stretch>
              <a:fillRect/>
            </a:stretch>
          </p:blipFill>
          <p:spPr>
            <a:xfrm>
              <a:off x="6401474" y="3543751"/>
              <a:ext cx="680995" cy="680995"/>
            </a:xfrm>
            <a:prstGeom prst="rect">
              <a:avLst/>
            </a:prstGeom>
          </p:spPr>
        </p:pic>
      </p:grpSp>
      <p:grpSp>
        <p:nvGrpSpPr>
          <p:cNvPr id="16" name="Group 15">
            <a:extLst>
              <a:ext uri="{FF2B5EF4-FFF2-40B4-BE49-F238E27FC236}">
                <a16:creationId xmlns:a16="http://schemas.microsoft.com/office/drawing/2014/main" id="{1A86E596-29C6-B09F-E108-3EF777A02F16}"/>
              </a:ext>
            </a:extLst>
          </p:cNvPr>
          <p:cNvGrpSpPr/>
          <p:nvPr/>
        </p:nvGrpSpPr>
        <p:grpSpPr>
          <a:xfrm>
            <a:off x="7572994" y="3645670"/>
            <a:ext cx="3755121" cy="990600"/>
            <a:chOff x="3086099" y="3505200"/>
            <a:chExt cx="3755121" cy="990600"/>
          </a:xfrm>
        </p:grpSpPr>
        <p:sp>
          <p:nvSpPr>
            <p:cNvPr id="18" name="Rectangle: Rounded Corners 17">
              <a:extLst>
                <a:ext uri="{FF2B5EF4-FFF2-40B4-BE49-F238E27FC236}">
                  <a16:creationId xmlns:a16="http://schemas.microsoft.com/office/drawing/2014/main" id="{493CBDD1-BACB-0DDA-4074-E8A2B2F1A08E}"/>
                </a:ext>
              </a:extLst>
            </p:cNvPr>
            <p:cNvSpPr/>
            <p:nvPr/>
          </p:nvSpPr>
          <p:spPr>
            <a:xfrm>
              <a:off x="3086099" y="3505200"/>
              <a:ext cx="3755121" cy="990600"/>
            </a:xfrm>
            <a:prstGeom prst="round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a:latin typeface="Arial" pitchFamily="34" charset="0"/>
                  <a:cs typeface="Arial" pitchFamily="34" charset="0"/>
                </a:rPr>
                <a:t>OpenAI API</a:t>
              </a:r>
            </a:p>
          </p:txBody>
        </p:sp>
        <p:pic>
          <p:nvPicPr>
            <p:cNvPr id="19" name="Picture 18">
              <a:extLst>
                <a:ext uri="{FF2B5EF4-FFF2-40B4-BE49-F238E27FC236}">
                  <a16:creationId xmlns:a16="http://schemas.microsoft.com/office/drawing/2014/main" id="{60C8940F-4571-88AE-BABB-4388725CB71E}"/>
                </a:ext>
              </a:extLst>
            </p:cNvPr>
            <p:cNvPicPr>
              <a:picLocks noChangeAspect="1"/>
            </p:cNvPicPr>
            <p:nvPr/>
          </p:nvPicPr>
          <p:blipFill>
            <a:blip r:embed="rId2"/>
            <a:stretch>
              <a:fillRect/>
            </a:stretch>
          </p:blipFill>
          <p:spPr>
            <a:xfrm>
              <a:off x="4733400" y="3602398"/>
              <a:ext cx="532384" cy="541356"/>
            </a:xfrm>
            <a:prstGeom prst="rect">
              <a:avLst/>
            </a:prstGeom>
          </p:spPr>
        </p:pic>
      </p:grpSp>
      <p:sp>
        <p:nvSpPr>
          <p:cNvPr id="22" name="TextBox 21">
            <a:extLst>
              <a:ext uri="{FF2B5EF4-FFF2-40B4-BE49-F238E27FC236}">
                <a16:creationId xmlns:a16="http://schemas.microsoft.com/office/drawing/2014/main" id="{EEEACFB8-7E69-B004-0F1F-A96BDE8139F9}"/>
              </a:ext>
            </a:extLst>
          </p:cNvPr>
          <p:cNvSpPr txBox="1"/>
          <p:nvPr/>
        </p:nvSpPr>
        <p:spPr>
          <a:xfrm>
            <a:off x="1342930" y="3991013"/>
            <a:ext cx="1484939" cy="369332"/>
          </a:xfrm>
          <a:prstGeom prst="rect">
            <a:avLst/>
          </a:prstGeom>
          <a:noFill/>
        </p:spPr>
        <p:txBody>
          <a:bodyPr wrap="square">
            <a:spAutoFit/>
          </a:bodyPr>
          <a:lstStyle/>
          <a:p>
            <a:pPr algn="ctr"/>
            <a:r>
              <a:rPr lang="en-US" dirty="0"/>
              <a:t>AI Agent</a:t>
            </a:r>
          </a:p>
        </p:txBody>
      </p:sp>
      <p:grpSp>
        <p:nvGrpSpPr>
          <p:cNvPr id="30" name="Group 29">
            <a:extLst>
              <a:ext uri="{FF2B5EF4-FFF2-40B4-BE49-F238E27FC236}">
                <a16:creationId xmlns:a16="http://schemas.microsoft.com/office/drawing/2014/main" id="{F80B390D-8DD2-0473-EFE0-F6B60F619122}"/>
              </a:ext>
            </a:extLst>
          </p:cNvPr>
          <p:cNvGrpSpPr/>
          <p:nvPr/>
        </p:nvGrpSpPr>
        <p:grpSpPr>
          <a:xfrm>
            <a:off x="9575516" y="4962055"/>
            <a:ext cx="1752600" cy="990600"/>
            <a:chOff x="6013136" y="4265049"/>
            <a:chExt cx="1752600" cy="990600"/>
          </a:xfrm>
        </p:grpSpPr>
        <p:sp>
          <p:nvSpPr>
            <p:cNvPr id="24" name="Rectangle: Rounded Corners 23">
              <a:extLst>
                <a:ext uri="{FF2B5EF4-FFF2-40B4-BE49-F238E27FC236}">
                  <a16:creationId xmlns:a16="http://schemas.microsoft.com/office/drawing/2014/main" id="{370393B6-545C-85F6-ABA3-CF997E04B8BB}"/>
                </a:ext>
              </a:extLst>
            </p:cNvPr>
            <p:cNvSpPr/>
            <p:nvPr/>
          </p:nvSpPr>
          <p:spPr>
            <a:xfrm>
              <a:off x="6013136" y="4265049"/>
              <a:ext cx="1752600" cy="9906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a:latin typeface="Arial" pitchFamily="34" charset="0"/>
                  <a:cs typeface="Arial" pitchFamily="34" charset="0"/>
                </a:rPr>
                <a:t>Search</a:t>
              </a:r>
            </a:p>
          </p:txBody>
        </p:sp>
        <p:pic>
          <p:nvPicPr>
            <p:cNvPr id="26" name="Picture 2">
              <a:extLst>
                <a:ext uri="{FF2B5EF4-FFF2-40B4-BE49-F238E27FC236}">
                  <a16:creationId xmlns:a16="http://schemas.microsoft.com/office/drawing/2014/main" id="{0C6EAD78-F6A4-E8B4-6C15-2C0A9B52161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357" b="89286" l="8929" r="89286">
                          <a14:foregroundMark x1="32143" y1="80357" x2="32143" y2="80357"/>
                          <a14:foregroundMark x1="39286" y1="87500" x2="39286" y2="87500"/>
                          <a14:foregroundMark x1="71429" y1="80357" x2="71429" y2="80357"/>
                          <a14:foregroundMark x1="82143" y1="55357" x2="82143" y2="55357"/>
                          <a14:foregroundMark x1="50000" y1="5357" x2="50000" y2="5357"/>
                          <a14:foregroundMark x1="12500" y1="50000" x2="12500" y2="50000"/>
                          <a14:backgroundMark x1="51786" y1="0" x2="51786" y2="0"/>
                        </a14:backgroundRemoval>
                      </a14:imgEffect>
                    </a14:imgLayer>
                  </a14:imgProps>
                </a:ext>
                <a:ext uri="{28A0092B-C50C-407E-A947-70E740481C1C}">
                  <a14:useLocalDpi xmlns:a14="http://schemas.microsoft.com/office/drawing/2010/main" val="0"/>
                </a:ext>
              </a:extLst>
            </a:blip>
            <a:srcRect/>
            <a:stretch>
              <a:fillRect/>
            </a:stretch>
          </p:blipFill>
          <p:spPr bwMode="auto">
            <a:xfrm>
              <a:off x="6622736" y="4322199"/>
              <a:ext cx="533400" cy="533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BAAFEC90-741F-8A70-BE1F-96E984EFD547}"/>
              </a:ext>
            </a:extLst>
          </p:cNvPr>
          <p:cNvGrpSpPr/>
          <p:nvPr/>
        </p:nvGrpSpPr>
        <p:grpSpPr>
          <a:xfrm>
            <a:off x="5570474" y="4962055"/>
            <a:ext cx="1752600" cy="990600"/>
            <a:chOff x="6013136" y="5446149"/>
            <a:chExt cx="1752600" cy="990600"/>
          </a:xfrm>
        </p:grpSpPr>
        <p:sp>
          <p:nvSpPr>
            <p:cNvPr id="25" name="Rectangle: Rounded Corners 24">
              <a:extLst>
                <a:ext uri="{FF2B5EF4-FFF2-40B4-BE49-F238E27FC236}">
                  <a16:creationId xmlns:a16="http://schemas.microsoft.com/office/drawing/2014/main" id="{3DDAF193-8567-9E20-A836-8D9E95892B16}"/>
                </a:ext>
              </a:extLst>
            </p:cNvPr>
            <p:cNvSpPr/>
            <p:nvPr/>
          </p:nvSpPr>
          <p:spPr>
            <a:xfrm>
              <a:off x="6013136" y="5446149"/>
              <a:ext cx="1752600" cy="9906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a:latin typeface="Arial" pitchFamily="34" charset="0"/>
                  <a:cs typeface="Arial" pitchFamily="34" charset="0"/>
                </a:rPr>
                <a:t>MATLAB</a:t>
              </a:r>
            </a:p>
          </p:txBody>
        </p:sp>
        <p:pic>
          <p:nvPicPr>
            <p:cNvPr id="27" name="Picture 26">
              <a:extLst>
                <a:ext uri="{FF2B5EF4-FFF2-40B4-BE49-F238E27FC236}">
                  <a16:creationId xmlns:a16="http://schemas.microsoft.com/office/drawing/2014/main" id="{59E2D61D-09AC-680A-DE16-0F55EB3898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397" y="5503090"/>
              <a:ext cx="609739" cy="609739"/>
            </a:xfrm>
            <a:prstGeom prst="rect">
              <a:avLst/>
            </a:prstGeom>
          </p:spPr>
        </p:pic>
      </p:grpSp>
      <p:sp>
        <p:nvSpPr>
          <p:cNvPr id="28" name="Rectangle: Rounded Corners 27">
            <a:extLst>
              <a:ext uri="{FF2B5EF4-FFF2-40B4-BE49-F238E27FC236}">
                <a16:creationId xmlns:a16="http://schemas.microsoft.com/office/drawing/2014/main" id="{9F56D35B-7DD0-086E-AF5A-B732F176405E}"/>
              </a:ext>
            </a:extLst>
          </p:cNvPr>
          <p:cNvSpPr/>
          <p:nvPr/>
        </p:nvSpPr>
        <p:spPr>
          <a:xfrm>
            <a:off x="7572995" y="4962055"/>
            <a:ext cx="1752600" cy="9906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a:latin typeface="Arial" pitchFamily="34" charset="0"/>
                <a:cs typeface="Arial" pitchFamily="34" charset="0"/>
              </a:rPr>
              <a:t>Python</a:t>
            </a:r>
          </a:p>
        </p:txBody>
      </p:sp>
      <p:pic>
        <p:nvPicPr>
          <p:cNvPr id="32" name="Picture 31" descr="A blue and yellow snake logo&#10;&#10;Description automatically generated">
            <a:extLst>
              <a:ext uri="{FF2B5EF4-FFF2-40B4-BE49-F238E27FC236}">
                <a16:creationId xmlns:a16="http://schemas.microsoft.com/office/drawing/2014/main" id="{C6AD3A45-F83A-5A21-B095-E9A603943C42}"/>
              </a:ext>
            </a:extLst>
          </p:cNvPr>
          <p:cNvPicPr>
            <a:picLocks noChangeAspect="1"/>
          </p:cNvPicPr>
          <p:nvPr/>
        </p:nvPicPr>
        <p:blipFill>
          <a:blip r:embed="rId7"/>
          <a:stretch>
            <a:fillRect/>
          </a:stretch>
        </p:blipFill>
        <p:spPr>
          <a:xfrm>
            <a:off x="8169148" y="5018996"/>
            <a:ext cx="571441" cy="571441"/>
          </a:xfrm>
          <a:prstGeom prst="rect">
            <a:avLst/>
          </a:prstGeom>
        </p:spPr>
      </p:pic>
      <p:grpSp>
        <p:nvGrpSpPr>
          <p:cNvPr id="41" name="Group 40">
            <a:extLst>
              <a:ext uri="{FF2B5EF4-FFF2-40B4-BE49-F238E27FC236}">
                <a16:creationId xmlns:a16="http://schemas.microsoft.com/office/drawing/2014/main" id="{9E89BB22-FC7B-5D76-DD8F-CE4EA9A59081}"/>
              </a:ext>
            </a:extLst>
          </p:cNvPr>
          <p:cNvGrpSpPr/>
          <p:nvPr/>
        </p:nvGrpSpPr>
        <p:grpSpPr>
          <a:xfrm>
            <a:off x="7572994" y="2355210"/>
            <a:ext cx="3755121" cy="990600"/>
            <a:chOff x="7967441" y="3042894"/>
            <a:chExt cx="3755121" cy="990600"/>
          </a:xfrm>
        </p:grpSpPr>
        <p:sp>
          <p:nvSpPr>
            <p:cNvPr id="34" name="Rectangle: Rounded Corners 33">
              <a:extLst>
                <a:ext uri="{FF2B5EF4-FFF2-40B4-BE49-F238E27FC236}">
                  <a16:creationId xmlns:a16="http://schemas.microsoft.com/office/drawing/2014/main" id="{5090B0B1-EF47-1B65-2061-D344BC8464EB}"/>
                </a:ext>
              </a:extLst>
            </p:cNvPr>
            <p:cNvSpPr/>
            <p:nvPr/>
          </p:nvSpPr>
          <p:spPr>
            <a:xfrm>
              <a:off x="7967441" y="3042894"/>
              <a:ext cx="3755121" cy="9906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err="1">
                  <a:latin typeface="Arial" pitchFamily="34" charset="0"/>
                  <a:cs typeface="Arial" pitchFamily="34" charset="0"/>
                </a:rPr>
                <a:t>Streamlit</a:t>
              </a:r>
              <a:endParaRPr lang="en-US" b="1" dirty="0">
                <a:latin typeface="Arial" pitchFamily="34" charset="0"/>
                <a:cs typeface="Arial" pitchFamily="34" charset="0"/>
              </a:endParaRPr>
            </a:p>
          </p:txBody>
        </p:sp>
        <p:pic>
          <p:nvPicPr>
            <p:cNvPr id="40" name="Picture 39" descr="A red triangle shaped object&#10;&#10;Description automatically generated">
              <a:extLst>
                <a:ext uri="{FF2B5EF4-FFF2-40B4-BE49-F238E27FC236}">
                  <a16:creationId xmlns:a16="http://schemas.microsoft.com/office/drawing/2014/main" id="{55D6A4B9-E358-B97D-2E2E-2F2AA4786918}"/>
                </a:ext>
              </a:extLst>
            </p:cNvPr>
            <p:cNvPicPr>
              <a:picLocks noChangeAspect="1"/>
            </p:cNvPicPr>
            <p:nvPr/>
          </p:nvPicPr>
          <p:blipFill>
            <a:blip r:embed="rId8"/>
            <a:stretch>
              <a:fillRect/>
            </a:stretch>
          </p:blipFill>
          <p:spPr>
            <a:xfrm>
              <a:off x="9417917" y="3211819"/>
              <a:ext cx="854168" cy="469011"/>
            </a:xfrm>
            <a:prstGeom prst="rect">
              <a:avLst/>
            </a:prstGeom>
          </p:spPr>
        </p:pic>
      </p:grpSp>
    </p:spTree>
    <p:extLst>
      <p:ext uri="{BB962C8B-B14F-4D97-AF65-F5344CB8AC3E}">
        <p14:creationId xmlns:p14="http://schemas.microsoft.com/office/powerpoint/2010/main" val="13852807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FF8D-B5D0-7DDB-D0ED-87F44131B1AB}"/>
              </a:ext>
            </a:extLst>
          </p:cNvPr>
          <p:cNvSpPr>
            <a:spLocks noGrp="1"/>
          </p:cNvSpPr>
          <p:nvPr>
            <p:ph type="ctrTitle"/>
          </p:nvPr>
        </p:nvSpPr>
        <p:spPr>
          <a:xfrm>
            <a:off x="1280159" y="3386775"/>
            <a:ext cx="8311102" cy="3080335"/>
          </a:xfrm>
        </p:spPr>
        <p:txBody>
          <a:bodyPr anchor="t">
            <a:normAutofit/>
          </a:bodyPr>
          <a:lstStyle/>
          <a:p>
            <a:r>
              <a:rPr lang="en-US" dirty="0"/>
              <a:t>Hello </a:t>
            </a:r>
            <a:r>
              <a:rPr lang="en-US" dirty="0" err="1"/>
              <a:t>WeatherGPT</a:t>
            </a:r>
            <a:endParaRPr lang="en-US" dirty="0"/>
          </a:p>
        </p:txBody>
      </p:sp>
      <p:pic>
        <p:nvPicPr>
          <p:cNvPr id="4" name="Picture Placeholder 3" descr="A circle with a cloud and lightning bolt&#10;&#10;Description automatically generated">
            <a:extLst>
              <a:ext uri="{FF2B5EF4-FFF2-40B4-BE49-F238E27FC236}">
                <a16:creationId xmlns:a16="http://schemas.microsoft.com/office/drawing/2014/main" id="{FC7A1988-18AB-9BC9-FFF8-129D42626AEE}"/>
              </a:ext>
            </a:extLst>
          </p:cNvPr>
          <p:cNvPicPr>
            <a:picLocks noGrp="1" noChangeAspect="1"/>
          </p:cNvPicPr>
          <p:nvPr>
            <p:ph type="pic" sz="quarter" idx="13"/>
          </p:nvPr>
        </p:nvPicPr>
        <p:blipFill>
          <a:blip r:embed="rId2"/>
          <a:srcRect l="23" r="23"/>
          <a:stretch>
            <a:fillRect/>
          </a:stretch>
        </p:blipFill>
        <p:spPr>
          <a:xfrm>
            <a:off x="8161992" y="851884"/>
            <a:ext cx="3079750" cy="3081138"/>
          </a:xfrm>
        </p:spPr>
      </p:pic>
    </p:spTree>
    <p:extLst>
      <p:ext uri="{BB962C8B-B14F-4D97-AF65-F5344CB8AC3E}">
        <p14:creationId xmlns:p14="http://schemas.microsoft.com/office/powerpoint/2010/main" val="1143156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7E78-AF90-7BBB-91F0-6031A0C5ABA8}"/>
              </a:ext>
            </a:extLst>
          </p:cNvPr>
          <p:cNvSpPr>
            <a:spLocks noGrp="1"/>
          </p:cNvSpPr>
          <p:nvPr>
            <p:ph type="ctrTitle"/>
          </p:nvPr>
        </p:nvSpPr>
        <p:spPr/>
        <p:txBody>
          <a:bodyPr/>
          <a:lstStyle/>
          <a:p>
            <a:br>
              <a:rPr lang="en-US" dirty="0"/>
            </a:br>
            <a:r>
              <a:rPr lang="en-US" dirty="0"/>
              <a:t>GPT Store</a:t>
            </a:r>
          </a:p>
        </p:txBody>
      </p:sp>
      <p:pic>
        <p:nvPicPr>
          <p:cNvPr id="5" name="Picture Placeholder 4" descr="A screenshot of a chat&#10;&#10;Description automatically generated">
            <a:extLst>
              <a:ext uri="{FF2B5EF4-FFF2-40B4-BE49-F238E27FC236}">
                <a16:creationId xmlns:a16="http://schemas.microsoft.com/office/drawing/2014/main" id="{9D4F6FC8-4A07-E9C4-6D90-F977302079B0}"/>
              </a:ext>
            </a:extLst>
          </p:cNvPr>
          <p:cNvPicPr>
            <a:picLocks noGrp="1" noChangeAspect="1"/>
          </p:cNvPicPr>
          <p:nvPr>
            <p:ph type="pic" sz="quarter" idx="13"/>
          </p:nvPr>
        </p:nvPicPr>
        <p:blipFill rotWithShape="1">
          <a:blip r:embed="rId2"/>
          <a:srcRect l="18437" r="17062"/>
          <a:stretch/>
        </p:blipFill>
        <p:spPr>
          <a:xfrm>
            <a:off x="6758928" y="1060196"/>
            <a:ext cx="5433072" cy="4737608"/>
          </a:xfrm>
          <a:prstGeom prst="rect">
            <a:avLst/>
          </a:prstGeom>
        </p:spPr>
      </p:pic>
      <p:pic>
        <p:nvPicPr>
          <p:cNvPr id="7" name="Picture 6">
            <a:extLst>
              <a:ext uri="{FF2B5EF4-FFF2-40B4-BE49-F238E27FC236}">
                <a16:creationId xmlns:a16="http://schemas.microsoft.com/office/drawing/2014/main" id="{4E177B56-5AF8-25EE-0B38-DD0315D401DC}"/>
              </a:ext>
            </a:extLst>
          </p:cNvPr>
          <p:cNvPicPr>
            <a:picLocks noChangeAspect="1"/>
          </p:cNvPicPr>
          <p:nvPr/>
        </p:nvPicPr>
        <p:blipFill>
          <a:blip r:embed="rId3"/>
          <a:stretch>
            <a:fillRect/>
          </a:stretch>
        </p:blipFill>
        <p:spPr>
          <a:xfrm>
            <a:off x="1280160" y="3576183"/>
            <a:ext cx="4663438" cy="2514675"/>
          </a:xfrm>
          <a:prstGeom prst="rect">
            <a:avLst/>
          </a:prstGeom>
        </p:spPr>
      </p:pic>
    </p:spTree>
    <p:extLst>
      <p:ext uri="{BB962C8B-B14F-4D97-AF65-F5344CB8AC3E}">
        <p14:creationId xmlns:p14="http://schemas.microsoft.com/office/powerpoint/2010/main" val="3576976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FA1DA-D142-4E6A-38FB-14FF9BDD7E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374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A828-9B47-D949-B968-A52DB65FD463}"/>
              </a:ext>
            </a:extLst>
          </p:cNvPr>
          <p:cNvSpPr>
            <a:spLocks noGrp="1"/>
          </p:cNvSpPr>
          <p:nvPr>
            <p:ph type="title"/>
          </p:nvPr>
        </p:nvSpPr>
        <p:spPr/>
        <p:txBody>
          <a:bodyPr/>
          <a:lstStyle/>
          <a:p>
            <a:r>
              <a:rPr lang="en-US" dirty="0"/>
              <a:t>Generative vs Discriminative</a:t>
            </a:r>
          </a:p>
        </p:txBody>
      </p:sp>
      <p:sp>
        <p:nvSpPr>
          <p:cNvPr id="3" name="Content Placeholder 2">
            <a:extLst>
              <a:ext uri="{FF2B5EF4-FFF2-40B4-BE49-F238E27FC236}">
                <a16:creationId xmlns:a16="http://schemas.microsoft.com/office/drawing/2014/main" id="{A9CFDFF2-C7E4-10B9-3E0A-EDCD5C62B7AE}"/>
              </a:ext>
            </a:extLst>
          </p:cNvPr>
          <p:cNvSpPr>
            <a:spLocks noGrp="1"/>
          </p:cNvSpPr>
          <p:nvPr>
            <p:ph idx="1"/>
          </p:nvPr>
        </p:nvSpPr>
        <p:spPr/>
        <p:txBody>
          <a:bodyPr/>
          <a:lstStyle/>
          <a:p>
            <a:pPr marL="0" indent="0">
              <a:buNone/>
            </a:pPr>
            <a:r>
              <a:rPr lang="en-US" dirty="0"/>
              <a:t>"Generative" describes a class of statistical models that contrasts with discriminative models.</a:t>
            </a:r>
          </a:p>
          <a:p>
            <a:endParaRPr lang="en-US" dirty="0"/>
          </a:p>
          <a:p>
            <a:r>
              <a:rPr lang="en-US" b="1" dirty="0"/>
              <a:t>Generative</a:t>
            </a:r>
            <a:r>
              <a:rPr lang="en-US" dirty="0"/>
              <a:t> models can generate new data instances.</a:t>
            </a:r>
          </a:p>
          <a:p>
            <a:endParaRPr lang="en-US" dirty="0"/>
          </a:p>
          <a:p>
            <a:r>
              <a:rPr lang="en-US" b="1" dirty="0"/>
              <a:t>Discriminative</a:t>
            </a:r>
            <a:r>
              <a:rPr lang="en-US" dirty="0"/>
              <a:t> models discriminate between different kinds of data instances.</a:t>
            </a:r>
          </a:p>
        </p:txBody>
      </p:sp>
    </p:spTree>
    <p:extLst>
      <p:ext uri="{BB962C8B-B14F-4D97-AF65-F5344CB8AC3E}">
        <p14:creationId xmlns:p14="http://schemas.microsoft.com/office/powerpoint/2010/main" val="13412302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A8D3582-C03F-DEAC-ECE7-C78A0E8BB99C}"/>
              </a:ext>
            </a:extLst>
          </p:cNvPr>
          <p:cNvPicPr>
            <a:picLocks noChangeAspect="1"/>
          </p:cNvPicPr>
          <p:nvPr/>
        </p:nvPicPr>
        <p:blipFill rotWithShape="1">
          <a:blip r:embed="rId2"/>
          <a:srcRect l="-1" t="123" r="-1" b="41616"/>
          <a:stretch/>
        </p:blipFill>
        <p:spPr bwMode="auto">
          <a:xfrm>
            <a:off x="1280159" y="635598"/>
            <a:ext cx="10087699" cy="4069976"/>
          </a:xfrm>
          <a:prstGeom prst="rect">
            <a:avLst/>
          </a:prstGeom>
          <a:noFill/>
          <a:ln>
            <a:noFill/>
          </a:ln>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44AE4995-80BF-A80C-3B27-F6DC80640D3E}"/>
              </a:ext>
            </a:extLst>
          </p:cNvPr>
          <p:cNvPicPr>
            <a:picLocks noChangeAspect="1"/>
          </p:cNvPicPr>
          <p:nvPr/>
        </p:nvPicPr>
        <p:blipFill rotWithShape="1">
          <a:blip r:embed="rId2"/>
          <a:srcRect l="-1" t="71089" r="-1" b="-222"/>
          <a:stretch/>
        </p:blipFill>
        <p:spPr bwMode="auto">
          <a:xfrm>
            <a:off x="1280160" y="4710056"/>
            <a:ext cx="10087699" cy="20349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2542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C5D1E0D-167B-4C0E-ED3B-BD8797120F96}"/>
              </a:ext>
            </a:extLst>
          </p:cNvPr>
          <p:cNvPicPr>
            <a:picLocks noChangeAspect="1"/>
          </p:cNvPicPr>
          <p:nvPr/>
        </p:nvPicPr>
        <p:blipFill>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36693528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 screenshot of a chat&#10;&#10;Description automatically generated">
            <a:extLst>
              <a:ext uri="{FF2B5EF4-FFF2-40B4-BE49-F238E27FC236}">
                <a16:creationId xmlns:a16="http://schemas.microsoft.com/office/drawing/2014/main" id="{4E05930C-FC8D-2D67-6048-3568D0AB0DE3}"/>
              </a:ext>
            </a:extLst>
          </p:cNvPr>
          <p:cNvPicPr>
            <a:picLocks noChangeAspect="1"/>
          </p:cNvPicPr>
          <p:nvPr/>
        </p:nvPicPr>
        <p:blipFill>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28457825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709FFB-52C5-7091-0877-FD9106A7FCDB}"/>
              </a:ext>
            </a:extLst>
          </p:cNvPr>
          <p:cNvSpPr>
            <a:spLocks noGrp="1"/>
          </p:cNvSpPr>
          <p:nvPr>
            <p:ph type="title"/>
          </p:nvPr>
        </p:nvSpPr>
        <p:spPr>
          <a:xfrm>
            <a:off x="1280160" y="640080"/>
            <a:ext cx="10158805" cy="1280160"/>
          </a:xfrm>
        </p:spPr>
        <p:txBody>
          <a:bodyPr/>
          <a:lstStyle/>
          <a:p>
            <a:r>
              <a:rPr lang="en-US" dirty="0"/>
              <a:t>Extend your custom GPT through Actions</a:t>
            </a:r>
          </a:p>
        </p:txBody>
      </p:sp>
      <p:pic>
        <p:nvPicPr>
          <p:cNvPr id="3" name="Picture 2" descr="A screenshot of a computer&#10;&#10;Description automatically generated">
            <a:extLst>
              <a:ext uri="{FF2B5EF4-FFF2-40B4-BE49-F238E27FC236}">
                <a16:creationId xmlns:a16="http://schemas.microsoft.com/office/drawing/2014/main" id="{C3A5AB0A-43C3-9CE8-12D0-D73A4E2976EC}"/>
              </a:ext>
            </a:extLst>
          </p:cNvPr>
          <p:cNvPicPr>
            <a:picLocks noChangeAspect="1"/>
          </p:cNvPicPr>
          <p:nvPr/>
        </p:nvPicPr>
        <p:blipFill>
          <a:blip r:embed="rId2"/>
          <a:stretch>
            <a:fillRect/>
          </a:stretch>
        </p:blipFill>
        <p:spPr>
          <a:xfrm>
            <a:off x="1851402" y="2103119"/>
            <a:ext cx="8945215" cy="4114800"/>
          </a:xfrm>
          <a:prstGeom prst="rect">
            <a:avLst/>
          </a:prstGeom>
          <a:noFill/>
        </p:spPr>
      </p:pic>
    </p:spTree>
    <p:extLst>
      <p:ext uri="{BB962C8B-B14F-4D97-AF65-F5344CB8AC3E}">
        <p14:creationId xmlns:p14="http://schemas.microsoft.com/office/powerpoint/2010/main" val="2522130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3AC898-F0AE-26E2-CA45-591692380C8F}"/>
              </a:ext>
            </a:extLst>
          </p:cNvPr>
          <p:cNvSpPr/>
          <p:nvPr/>
        </p:nvSpPr>
        <p:spPr>
          <a:xfrm>
            <a:off x="1280160" y="2904565"/>
            <a:ext cx="10158805" cy="23917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58709FFB-52C5-7091-0877-FD9106A7FCDB}"/>
              </a:ext>
            </a:extLst>
          </p:cNvPr>
          <p:cNvSpPr>
            <a:spLocks noGrp="1"/>
          </p:cNvSpPr>
          <p:nvPr>
            <p:ph type="title"/>
          </p:nvPr>
        </p:nvSpPr>
        <p:spPr>
          <a:xfrm>
            <a:off x="1280160" y="640080"/>
            <a:ext cx="10087699" cy="1280160"/>
          </a:xfrm>
        </p:spPr>
        <p:txBody>
          <a:bodyPr/>
          <a:lstStyle/>
          <a:p>
            <a:r>
              <a:rPr lang="en-US" dirty="0" err="1"/>
              <a:t>LocalGPT</a:t>
            </a:r>
            <a:r>
              <a:rPr lang="en-US" dirty="0"/>
              <a:t> </a:t>
            </a:r>
            <a:br>
              <a:rPr lang="en-US" dirty="0"/>
            </a:br>
            <a:r>
              <a:rPr lang="en-US" dirty="0"/>
              <a:t>tunnel traffic to your localhost</a:t>
            </a:r>
          </a:p>
        </p:txBody>
      </p:sp>
      <p:pic>
        <p:nvPicPr>
          <p:cNvPr id="4" name="Picture 3">
            <a:extLst>
              <a:ext uri="{FF2B5EF4-FFF2-40B4-BE49-F238E27FC236}">
                <a16:creationId xmlns:a16="http://schemas.microsoft.com/office/drawing/2014/main" id="{FB615873-AA47-5E96-EB64-2843361E6552}"/>
              </a:ext>
            </a:extLst>
          </p:cNvPr>
          <p:cNvPicPr>
            <a:picLocks noChangeAspect="1"/>
          </p:cNvPicPr>
          <p:nvPr/>
        </p:nvPicPr>
        <p:blipFill>
          <a:blip r:embed="rId2"/>
          <a:srcRect b="55090"/>
          <a:stretch/>
        </p:blipFill>
        <p:spPr>
          <a:xfrm>
            <a:off x="1437158" y="3021764"/>
            <a:ext cx="9866386" cy="2274585"/>
          </a:xfrm>
          <a:prstGeom prst="rect">
            <a:avLst/>
          </a:prstGeom>
        </p:spPr>
      </p:pic>
      <p:sp>
        <p:nvSpPr>
          <p:cNvPr id="3" name="TextBox 2">
            <a:extLst>
              <a:ext uri="{FF2B5EF4-FFF2-40B4-BE49-F238E27FC236}">
                <a16:creationId xmlns:a16="http://schemas.microsoft.com/office/drawing/2014/main" id="{4ECDCA05-AC1B-8E82-282E-191349D10FF7}"/>
              </a:ext>
            </a:extLst>
          </p:cNvPr>
          <p:cNvSpPr txBox="1"/>
          <p:nvPr/>
        </p:nvSpPr>
        <p:spPr>
          <a:xfrm>
            <a:off x="3048000" y="6033254"/>
            <a:ext cx="6096000" cy="369332"/>
          </a:xfrm>
          <a:prstGeom prst="rect">
            <a:avLst/>
          </a:prstGeom>
          <a:noFill/>
        </p:spPr>
        <p:txBody>
          <a:bodyPr wrap="square">
            <a:spAutoFit/>
          </a:bodyPr>
          <a:lstStyle/>
          <a:p>
            <a:pPr algn="ctr"/>
            <a:r>
              <a:rPr lang="en-US" dirty="0">
                <a:hlinkClick r:id="rId3"/>
              </a:rPr>
              <a:t>download.ngrok.com</a:t>
            </a:r>
            <a:endParaRPr lang="en-US" dirty="0"/>
          </a:p>
        </p:txBody>
      </p:sp>
    </p:spTree>
    <p:extLst>
      <p:ext uri="{BB962C8B-B14F-4D97-AF65-F5344CB8AC3E}">
        <p14:creationId xmlns:p14="http://schemas.microsoft.com/office/powerpoint/2010/main" val="35897015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D0FD65-71B5-C5A5-A5BA-439179CDC0C0}"/>
              </a:ext>
            </a:extLst>
          </p:cNvPr>
          <p:cNvSpPr/>
          <p:nvPr/>
        </p:nvSpPr>
        <p:spPr>
          <a:xfrm>
            <a:off x="5266691" y="4154433"/>
            <a:ext cx="1600200" cy="1219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   API</a:t>
            </a:r>
          </a:p>
        </p:txBody>
      </p:sp>
      <p:pic>
        <p:nvPicPr>
          <p:cNvPr id="3" name="Picture 2">
            <a:extLst>
              <a:ext uri="{FF2B5EF4-FFF2-40B4-BE49-F238E27FC236}">
                <a16:creationId xmlns:a16="http://schemas.microsoft.com/office/drawing/2014/main" id="{BBA092A0-0D21-66DD-EAD0-38A144DFD596}"/>
              </a:ext>
            </a:extLst>
          </p:cNvPr>
          <p:cNvPicPr>
            <a:picLocks noChangeAspect="1"/>
          </p:cNvPicPr>
          <p:nvPr/>
        </p:nvPicPr>
        <p:blipFill>
          <a:blip r:embed="rId2"/>
          <a:stretch>
            <a:fillRect/>
          </a:stretch>
        </p:blipFill>
        <p:spPr>
          <a:xfrm>
            <a:off x="5419091" y="4306833"/>
            <a:ext cx="722258" cy="708391"/>
          </a:xfrm>
          <a:prstGeom prst="rect">
            <a:avLst/>
          </a:prstGeom>
        </p:spPr>
      </p:pic>
      <p:sp>
        <p:nvSpPr>
          <p:cNvPr id="4" name="TextBox 3">
            <a:extLst>
              <a:ext uri="{FF2B5EF4-FFF2-40B4-BE49-F238E27FC236}">
                <a16:creationId xmlns:a16="http://schemas.microsoft.com/office/drawing/2014/main" id="{BC731566-C658-2971-ECA8-51D9FCD99FC3}"/>
              </a:ext>
            </a:extLst>
          </p:cNvPr>
          <p:cNvSpPr txBox="1"/>
          <p:nvPr/>
        </p:nvSpPr>
        <p:spPr>
          <a:xfrm>
            <a:off x="3777372" y="4255083"/>
            <a:ext cx="1370122" cy="369332"/>
          </a:xfrm>
          <a:prstGeom prst="rect">
            <a:avLst/>
          </a:prstGeom>
          <a:noFill/>
        </p:spPr>
        <p:txBody>
          <a:bodyPr wrap="square">
            <a:spAutoFit/>
          </a:bodyPr>
          <a:lstStyle/>
          <a:p>
            <a:r>
              <a:rPr lang="en-US" dirty="0">
                <a:solidFill>
                  <a:schemeClr val="tx2"/>
                </a:solidFill>
              </a:rPr>
              <a:t>/weather</a:t>
            </a:r>
          </a:p>
        </p:txBody>
      </p:sp>
      <p:cxnSp>
        <p:nvCxnSpPr>
          <p:cNvPr id="5" name="Straight Arrow Connector 4">
            <a:extLst>
              <a:ext uri="{FF2B5EF4-FFF2-40B4-BE49-F238E27FC236}">
                <a16:creationId xmlns:a16="http://schemas.microsoft.com/office/drawing/2014/main" id="{32273A8F-6D79-6434-BD46-82C65F60DA93}"/>
              </a:ext>
            </a:extLst>
          </p:cNvPr>
          <p:cNvCxnSpPr>
            <a:cxnSpLocks/>
          </p:cNvCxnSpPr>
          <p:nvPr/>
        </p:nvCxnSpPr>
        <p:spPr>
          <a:xfrm>
            <a:off x="6866891" y="4719883"/>
            <a:ext cx="159188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43E2D8B1-A2D8-8BB3-9321-86DB51289568}"/>
              </a:ext>
            </a:extLst>
          </p:cNvPr>
          <p:cNvSpPr txBox="1"/>
          <p:nvPr/>
        </p:nvSpPr>
        <p:spPr>
          <a:xfrm>
            <a:off x="7167532" y="4277430"/>
            <a:ext cx="990601" cy="369332"/>
          </a:xfrm>
          <a:prstGeom prst="rect">
            <a:avLst/>
          </a:prstGeom>
          <a:noFill/>
        </p:spPr>
        <p:txBody>
          <a:bodyPr wrap="square">
            <a:spAutoFit/>
          </a:bodyPr>
          <a:lstStyle/>
          <a:p>
            <a:r>
              <a:rPr lang="en-US" sz="1800" dirty="0">
                <a:solidFill>
                  <a:schemeClr val="tx2"/>
                </a:solidFill>
              </a:rPr>
              <a:t>?city=</a:t>
            </a:r>
            <a:endParaRPr lang="en-US" dirty="0"/>
          </a:p>
        </p:txBody>
      </p:sp>
      <p:sp>
        <p:nvSpPr>
          <p:cNvPr id="8" name="TextBox 7">
            <a:extLst>
              <a:ext uri="{FF2B5EF4-FFF2-40B4-BE49-F238E27FC236}">
                <a16:creationId xmlns:a16="http://schemas.microsoft.com/office/drawing/2014/main" id="{3C62C5F1-43A2-68B0-BE8B-8758F93084B6}"/>
              </a:ext>
            </a:extLst>
          </p:cNvPr>
          <p:cNvSpPr txBox="1"/>
          <p:nvPr/>
        </p:nvSpPr>
        <p:spPr>
          <a:xfrm>
            <a:off x="1751697" y="2776935"/>
            <a:ext cx="10068194" cy="461665"/>
          </a:xfrm>
          <a:prstGeom prst="rect">
            <a:avLst/>
          </a:prstGeom>
          <a:noFill/>
        </p:spPr>
        <p:txBody>
          <a:bodyPr wrap="square">
            <a:spAutoFit/>
          </a:bodyPr>
          <a:lstStyle/>
          <a:p>
            <a:r>
              <a:rPr lang="en-US" sz="2400" dirty="0">
                <a:solidFill>
                  <a:schemeClr val="bg1">
                    <a:lumMod val="50000"/>
                  </a:schemeClr>
                </a:solidFill>
              </a:rPr>
              <a:t>"GET /</a:t>
            </a:r>
            <a:r>
              <a:rPr lang="en-US" sz="2400" dirty="0" err="1">
                <a:solidFill>
                  <a:schemeClr val="bg1">
                    <a:lumMod val="50000"/>
                  </a:schemeClr>
                </a:solidFill>
              </a:rPr>
              <a:t>weather?city</a:t>
            </a:r>
            <a:r>
              <a:rPr lang="en-US" sz="2400" dirty="0">
                <a:solidFill>
                  <a:schemeClr val="bg1">
                    <a:lumMod val="50000"/>
                  </a:schemeClr>
                </a:solidFill>
              </a:rPr>
              <a:t>=</a:t>
            </a:r>
            <a:r>
              <a:rPr lang="en-US" sz="2400" dirty="0" err="1">
                <a:solidFill>
                  <a:schemeClr val="bg1">
                    <a:lumMod val="50000"/>
                  </a:schemeClr>
                </a:solidFill>
              </a:rPr>
              <a:t>Boston,US</a:t>
            </a:r>
            <a:r>
              <a:rPr lang="en-US" sz="2400" dirty="0">
                <a:solidFill>
                  <a:schemeClr val="bg1">
                    <a:lumMod val="50000"/>
                  </a:schemeClr>
                </a:solidFill>
              </a:rPr>
              <a:t> HTTP/1.1" 200 -</a:t>
            </a:r>
          </a:p>
        </p:txBody>
      </p:sp>
      <p:sp>
        <p:nvSpPr>
          <p:cNvPr id="9" name="Rectangle 8">
            <a:extLst>
              <a:ext uri="{FF2B5EF4-FFF2-40B4-BE49-F238E27FC236}">
                <a16:creationId xmlns:a16="http://schemas.microsoft.com/office/drawing/2014/main" id="{EC2AFC97-062D-1BAB-1148-7543CDF356AE}"/>
              </a:ext>
            </a:extLst>
          </p:cNvPr>
          <p:cNvSpPr/>
          <p:nvPr/>
        </p:nvSpPr>
        <p:spPr>
          <a:xfrm>
            <a:off x="2066291" y="4154433"/>
            <a:ext cx="1600200" cy="1219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Reverse proxy</a:t>
            </a:r>
          </a:p>
        </p:txBody>
      </p:sp>
      <p:cxnSp>
        <p:nvCxnSpPr>
          <p:cNvPr id="11" name="Straight Arrow Connector 10">
            <a:extLst>
              <a:ext uri="{FF2B5EF4-FFF2-40B4-BE49-F238E27FC236}">
                <a16:creationId xmlns:a16="http://schemas.microsoft.com/office/drawing/2014/main" id="{4D610848-D2E2-6EF1-9AB3-6BBD2AAC7D87}"/>
              </a:ext>
            </a:extLst>
          </p:cNvPr>
          <p:cNvCxnSpPr>
            <a:cxnSpLocks/>
          </p:cNvCxnSpPr>
          <p:nvPr/>
        </p:nvCxnSpPr>
        <p:spPr>
          <a:xfrm>
            <a:off x="3666491" y="4764033"/>
            <a:ext cx="159188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Rectangle 13">
            <a:extLst>
              <a:ext uri="{FF2B5EF4-FFF2-40B4-BE49-F238E27FC236}">
                <a16:creationId xmlns:a16="http://schemas.microsoft.com/office/drawing/2014/main" id="{B43DAB04-398D-D8FF-6DA1-4C26CBA1D956}"/>
              </a:ext>
            </a:extLst>
          </p:cNvPr>
          <p:cNvSpPr/>
          <p:nvPr/>
        </p:nvSpPr>
        <p:spPr>
          <a:xfrm>
            <a:off x="8467091" y="4154433"/>
            <a:ext cx="1600200" cy="12192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dirty="0"/>
          </a:p>
        </p:txBody>
      </p:sp>
      <p:sp>
        <p:nvSpPr>
          <p:cNvPr id="20" name="TextBox 19">
            <a:extLst>
              <a:ext uri="{FF2B5EF4-FFF2-40B4-BE49-F238E27FC236}">
                <a16:creationId xmlns:a16="http://schemas.microsoft.com/office/drawing/2014/main" id="{C108EC4D-B65B-DD45-C377-4F5EAF14E812}"/>
              </a:ext>
            </a:extLst>
          </p:cNvPr>
          <p:cNvSpPr txBox="1"/>
          <p:nvPr/>
        </p:nvSpPr>
        <p:spPr>
          <a:xfrm>
            <a:off x="8356982" y="5426905"/>
            <a:ext cx="1820418" cy="461665"/>
          </a:xfrm>
          <a:prstGeom prst="rect">
            <a:avLst/>
          </a:prstGeom>
          <a:noFill/>
        </p:spPr>
        <p:txBody>
          <a:bodyPr wrap="square">
            <a:spAutoFit/>
          </a:bodyPr>
          <a:lstStyle/>
          <a:p>
            <a:pPr algn="ctr"/>
            <a:r>
              <a:rPr kumimoji="0" lang="en-US" sz="2400" b="0" i="0" u="none" strike="noStrike" kern="1200" cap="none" spc="0" normalizeH="0" baseline="0" noProof="0" dirty="0">
                <a:ln>
                  <a:noFill/>
                </a:ln>
                <a:solidFill>
                  <a:schemeClr val="accent1"/>
                </a:solidFill>
                <a:effectLst/>
                <a:uLnTx/>
                <a:uFillTx/>
                <a:latin typeface="Arial"/>
                <a:ea typeface="+mn-ea"/>
                <a:cs typeface="+mn-cs"/>
              </a:rPr>
              <a:t>Weather</a:t>
            </a:r>
            <a:endParaRPr lang="en-US" dirty="0">
              <a:solidFill>
                <a:schemeClr val="accent1"/>
              </a:solidFill>
            </a:endParaRPr>
          </a:p>
        </p:txBody>
      </p:sp>
      <p:pic>
        <p:nvPicPr>
          <p:cNvPr id="1028" name="Picture 4" descr="ngrok">
            <a:extLst>
              <a:ext uri="{FF2B5EF4-FFF2-40B4-BE49-F238E27FC236}">
                <a16:creationId xmlns:a16="http://schemas.microsoft.com/office/drawing/2014/main" id="{B12EF835-17D2-9EE9-0061-DEB154A2D9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0275" y="5426905"/>
            <a:ext cx="952231" cy="43957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206CD16-C206-5EFD-8974-BD987C8D0800}"/>
              </a:ext>
            </a:extLst>
          </p:cNvPr>
          <p:cNvSpPr txBox="1"/>
          <p:nvPr/>
        </p:nvSpPr>
        <p:spPr>
          <a:xfrm>
            <a:off x="5266691" y="5393991"/>
            <a:ext cx="1591883" cy="461665"/>
          </a:xfrm>
          <a:prstGeom prst="rect">
            <a:avLst/>
          </a:prstGeom>
          <a:noFill/>
        </p:spPr>
        <p:txBody>
          <a:bodyPr wrap="square">
            <a:spAutoFit/>
          </a:bodyPr>
          <a:lstStyle/>
          <a:p>
            <a:pPr algn="ctr"/>
            <a:r>
              <a:rPr kumimoji="0" lang="en-US" sz="2400" b="0" i="0" u="none" strike="noStrike" kern="1200" cap="none" spc="0" normalizeH="0" baseline="0" noProof="0" dirty="0" err="1">
                <a:ln>
                  <a:noFill/>
                </a:ln>
                <a:solidFill>
                  <a:srgbClr val="0076A8"/>
                </a:solidFill>
                <a:effectLst/>
                <a:uLnTx/>
                <a:uFillTx/>
                <a:latin typeface="Arial"/>
                <a:ea typeface="+mn-ea"/>
                <a:cs typeface="+mn-cs"/>
              </a:rPr>
              <a:t>OpenAPI</a:t>
            </a:r>
            <a:endParaRPr lang="en-US" dirty="0"/>
          </a:p>
        </p:txBody>
      </p:sp>
      <p:sp>
        <p:nvSpPr>
          <p:cNvPr id="6" name="Rectangle: Rounded Corners 5">
            <a:extLst>
              <a:ext uri="{FF2B5EF4-FFF2-40B4-BE49-F238E27FC236}">
                <a16:creationId xmlns:a16="http://schemas.microsoft.com/office/drawing/2014/main" id="{8B6FD66B-BC13-8BEC-AA98-EA3BB397D668}"/>
              </a:ext>
            </a:extLst>
          </p:cNvPr>
          <p:cNvSpPr/>
          <p:nvPr/>
        </p:nvSpPr>
        <p:spPr>
          <a:xfrm>
            <a:off x="1599297" y="2018203"/>
            <a:ext cx="2337927" cy="594235"/>
          </a:xfrm>
          <a:prstGeom prst="roundRect">
            <a:avLst/>
          </a:prstGeom>
          <a:solidFill>
            <a:srgbClr val="E3E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err="1">
                <a:solidFill>
                  <a:schemeClr val="tx1"/>
                </a:solidFill>
                <a:latin typeface="Arial" pitchFamily="34" charset="0"/>
                <a:cs typeface="Arial" pitchFamily="34" charset="0"/>
              </a:rPr>
              <a:t>Get</a:t>
            </a:r>
            <a:r>
              <a:rPr lang="fr-FR" dirty="0">
                <a:solidFill>
                  <a:schemeClr val="tx1"/>
                </a:solidFill>
                <a:latin typeface="Arial" pitchFamily="34" charset="0"/>
                <a:cs typeface="Arial" pitchFamily="34" charset="0"/>
              </a:rPr>
              <a:t> </a:t>
            </a:r>
            <a:r>
              <a:rPr lang="fr-FR" dirty="0" err="1">
                <a:solidFill>
                  <a:schemeClr val="tx1"/>
                </a:solidFill>
                <a:latin typeface="Arial" pitchFamily="34" charset="0"/>
                <a:cs typeface="Arial" pitchFamily="34" charset="0"/>
              </a:rPr>
              <a:t>weather</a:t>
            </a:r>
            <a:r>
              <a:rPr lang="fr-FR" dirty="0">
                <a:solidFill>
                  <a:schemeClr val="tx1"/>
                </a:solidFill>
                <a:latin typeface="Arial" pitchFamily="34" charset="0"/>
                <a:cs typeface="Arial" pitchFamily="34" charset="0"/>
              </a:rPr>
              <a:t> </a:t>
            </a:r>
            <a:br>
              <a:rPr lang="fr-FR" dirty="0">
                <a:solidFill>
                  <a:schemeClr val="tx1"/>
                </a:solidFill>
                <a:latin typeface="Arial" pitchFamily="34" charset="0"/>
                <a:cs typeface="Arial" pitchFamily="34" charset="0"/>
              </a:rPr>
            </a:br>
            <a:r>
              <a:rPr lang="fr-FR" dirty="0">
                <a:solidFill>
                  <a:schemeClr val="tx1"/>
                </a:solidFill>
                <a:latin typeface="Arial" pitchFamily="34" charset="0"/>
                <a:cs typeface="Arial" pitchFamily="34" charset="0"/>
              </a:rPr>
              <a:t>in Boston</a:t>
            </a:r>
            <a:endParaRPr lang="en-US" dirty="0">
              <a:solidFill>
                <a:schemeClr val="tx1"/>
              </a:solidFill>
              <a:latin typeface="Arial" pitchFamily="34" charset="0"/>
              <a:cs typeface="Arial" pitchFamily="34" charset="0"/>
            </a:endParaRPr>
          </a:p>
        </p:txBody>
      </p:sp>
      <p:pic>
        <p:nvPicPr>
          <p:cNvPr id="10" name="Picture 2" descr="Open Ai Logo PNG Vectors Free Download">
            <a:extLst>
              <a:ext uri="{FF2B5EF4-FFF2-40B4-BE49-F238E27FC236}">
                <a16:creationId xmlns:a16="http://schemas.microsoft.com/office/drawing/2014/main" id="{6B2FCBAC-9531-E987-B123-1E77943B47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3642" y="2111576"/>
            <a:ext cx="406132" cy="4116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F761FF81-305D-7258-C29F-77E4FBB919FA}"/>
              </a:ext>
            </a:extLst>
          </p:cNvPr>
          <p:cNvSpPr/>
          <p:nvPr/>
        </p:nvSpPr>
        <p:spPr>
          <a:xfrm>
            <a:off x="8304897" y="3291872"/>
            <a:ext cx="2337927" cy="59423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err="1">
                <a:solidFill>
                  <a:schemeClr val="tx1"/>
                </a:solidFill>
                <a:latin typeface="Arial" pitchFamily="34" charset="0"/>
                <a:cs typeface="Arial" pitchFamily="34" charset="0"/>
              </a:rPr>
              <a:t>Answer</a:t>
            </a:r>
            <a:r>
              <a:rPr lang="fr-FR" dirty="0">
                <a:solidFill>
                  <a:schemeClr val="tx1"/>
                </a:solidFill>
                <a:latin typeface="Arial" pitchFamily="34" charset="0"/>
                <a:cs typeface="Arial" pitchFamily="34" charset="0"/>
              </a:rPr>
              <a:t> + </a:t>
            </a:r>
            <a:r>
              <a:rPr lang="fr-FR" dirty="0" err="1">
                <a:solidFill>
                  <a:schemeClr val="tx1"/>
                </a:solidFill>
                <a:latin typeface="Arial" pitchFamily="34" charset="0"/>
                <a:cs typeface="Arial" pitchFamily="34" charset="0"/>
              </a:rPr>
              <a:t>analysis</a:t>
            </a:r>
            <a:r>
              <a:rPr lang="fr-FR" dirty="0">
                <a:solidFill>
                  <a:schemeClr val="tx1"/>
                </a:solidFill>
                <a:latin typeface="Arial" pitchFamily="34" charset="0"/>
                <a:cs typeface="Arial" pitchFamily="34" charset="0"/>
              </a:rPr>
              <a:t>*</a:t>
            </a:r>
            <a:endParaRPr lang="en-US" dirty="0">
              <a:solidFill>
                <a:schemeClr val="tx1"/>
              </a:solidFill>
              <a:latin typeface="Arial" pitchFamily="34" charset="0"/>
              <a:cs typeface="Arial" pitchFamily="34" charset="0"/>
            </a:endParaRPr>
          </a:p>
        </p:txBody>
      </p:sp>
      <p:pic>
        <p:nvPicPr>
          <p:cNvPr id="15" name="Graphic 14" descr="Arrow: Rotate left outline">
            <a:extLst>
              <a:ext uri="{FF2B5EF4-FFF2-40B4-BE49-F238E27FC236}">
                <a16:creationId xmlns:a16="http://schemas.microsoft.com/office/drawing/2014/main" id="{85659A7A-81AE-740E-FA47-019D098DBA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012211">
            <a:off x="1006137" y="3175704"/>
            <a:ext cx="914400" cy="914400"/>
          </a:xfrm>
          <a:prstGeom prst="rect">
            <a:avLst/>
          </a:prstGeom>
        </p:spPr>
      </p:pic>
      <p:pic>
        <p:nvPicPr>
          <p:cNvPr id="19" name="Graphic 18" descr="Arrow: Rotate left outline">
            <a:extLst>
              <a:ext uri="{FF2B5EF4-FFF2-40B4-BE49-F238E27FC236}">
                <a16:creationId xmlns:a16="http://schemas.microsoft.com/office/drawing/2014/main" id="{0E61B2DE-26DD-999D-F204-14044D5B95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690973">
            <a:off x="10467358" y="3649680"/>
            <a:ext cx="914400" cy="914400"/>
          </a:xfrm>
          <a:prstGeom prst="rect">
            <a:avLst/>
          </a:prstGeom>
        </p:spPr>
      </p:pic>
      <p:sp>
        <p:nvSpPr>
          <p:cNvPr id="41" name="Title 40">
            <a:extLst>
              <a:ext uri="{FF2B5EF4-FFF2-40B4-BE49-F238E27FC236}">
                <a16:creationId xmlns:a16="http://schemas.microsoft.com/office/drawing/2014/main" id="{1CA1804E-7590-1D37-FAA5-FE6C1746F228}"/>
              </a:ext>
            </a:extLst>
          </p:cNvPr>
          <p:cNvSpPr>
            <a:spLocks noGrp="1"/>
          </p:cNvSpPr>
          <p:nvPr>
            <p:ph type="title"/>
          </p:nvPr>
        </p:nvSpPr>
        <p:spPr/>
        <p:txBody>
          <a:bodyPr/>
          <a:lstStyle/>
          <a:p>
            <a:r>
              <a:rPr lang="en-US" b="1" dirty="0" err="1"/>
              <a:t>WeatherGPT</a:t>
            </a:r>
            <a:r>
              <a:rPr lang="en-US" b="1" dirty="0"/>
              <a:t> architecture</a:t>
            </a:r>
          </a:p>
        </p:txBody>
      </p:sp>
      <p:sp>
        <p:nvSpPr>
          <p:cNvPr id="23" name="TextBox 22">
            <a:extLst>
              <a:ext uri="{FF2B5EF4-FFF2-40B4-BE49-F238E27FC236}">
                <a16:creationId xmlns:a16="http://schemas.microsoft.com/office/drawing/2014/main" id="{2641CA7C-22BD-7AFD-5C09-319E13F5B531}"/>
              </a:ext>
            </a:extLst>
          </p:cNvPr>
          <p:cNvSpPr txBox="1"/>
          <p:nvPr/>
        </p:nvSpPr>
        <p:spPr>
          <a:xfrm>
            <a:off x="2086816" y="6260535"/>
            <a:ext cx="6094520" cy="369332"/>
          </a:xfrm>
          <a:prstGeom prst="rect">
            <a:avLst/>
          </a:prstGeom>
          <a:noFill/>
        </p:spPr>
        <p:txBody>
          <a:bodyPr wrap="square">
            <a:spAutoFit/>
          </a:bodyPr>
          <a:lstStyle/>
          <a:p>
            <a:r>
              <a:rPr lang="fr-FR" dirty="0">
                <a:solidFill>
                  <a:schemeClr val="tx1"/>
                </a:solidFill>
                <a:latin typeface="Arial" pitchFamily="34" charset="0"/>
                <a:cs typeface="Arial" pitchFamily="34" charset="0"/>
              </a:rPr>
              <a:t>* </a:t>
            </a:r>
            <a:r>
              <a:rPr lang="fr-FR" dirty="0" err="1">
                <a:solidFill>
                  <a:schemeClr val="tx1"/>
                </a:solidFill>
                <a:latin typeface="Arial" pitchFamily="34" charset="0"/>
                <a:cs typeface="Arial" pitchFamily="34" charset="0"/>
              </a:rPr>
              <a:t>Analysis</a:t>
            </a:r>
            <a:r>
              <a:rPr lang="fr-FR" dirty="0">
                <a:solidFill>
                  <a:schemeClr val="tx1"/>
                </a:solidFill>
                <a:latin typeface="Arial" pitchFamily="34" charset="0"/>
                <a:cs typeface="Arial" pitchFamily="34" charset="0"/>
              </a:rPr>
              <a:t> </a:t>
            </a:r>
            <a:r>
              <a:rPr lang="fr-FR" dirty="0" err="1">
                <a:solidFill>
                  <a:schemeClr val="tx1"/>
                </a:solidFill>
                <a:latin typeface="Arial" pitchFamily="34" charset="0"/>
                <a:cs typeface="Arial" pitchFamily="34" charset="0"/>
              </a:rPr>
              <a:t>powered</a:t>
            </a:r>
            <a:r>
              <a:rPr lang="fr-FR" dirty="0">
                <a:solidFill>
                  <a:schemeClr val="tx1"/>
                </a:solidFill>
                <a:latin typeface="Arial" pitchFamily="34" charset="0"/>
                <a:cs typeface="Arial" pitchFamily="34" charset="0"/>
              </a:rPr>
              <a:t> by Code </a:t>
            </a:r>
            <a:r>
              <a:rPr lang="fr-FR" dirty="0" err="1">
                <a:solidFill>
                  <a:schemeClr val="tx1"/>
                </a:solidFill>
                <a:latin typeface="Arial" pitchFamily="34" charset="0"/>
                <a:cs typeface="Arial" pitchFamily="34" charset="0"/>
              </a:rPr>
              <a:t>Interpreter</a:t>
            </a:r>
            <a:endParaRPr lang="en-US" dirty="0"/>
          </a:p>
        </p:txBody>
      </p:sp>
      <p:pic>
        <p:nvPicPr>
          <p:cNvPr id="13" name="Picture 12" descr="A sun and cloud with rain&#10;&#10;Description automatically generated">
            <a:extLst>
              <a:ext uri="{FF2B5EF4-FFF2-40B4-BE49-F238E27FC236}">
                <a16:creationId xmlns:a16="http://schemas.microsoft.com/office/drawing/2014/main" id="{7C0FD3BC-7086-8CDD-3307-DFF7B2E13352}"/>
              </a:ext>
            </a:extLst>
          </p:cNvPr>
          <p:cNvPicPr>
            <a:picLocks noChangeAspect="1"/>
          </p:cNvPicPr>
          <p:nvPr/>
        </p:nvPicPr>
        <p:blipFill>
          <a:blip r:embed="rId7"/>
          <a:stretch>
            <a:fillRect/>
          </a:stretch>
        </p:blipFill>
        <p:spPr>
          <a:xfrm>
            <a:off x="8767733" y="4226737"/>
            <a:ext cx="984640" cy="984640"/>
          </a:xfrm>
          <a:prstGeom prst="rect">
            <a:avLst/>
          </a:prstGeom>
        </p:spPr>
      </p:pic>
    </p:spTree>
    <p:extLst>
      <p:ext uri="{BB962C8B-B14F-4D97-AF65-F5344CB8AC3E}">
        <p14:creationId xmlns:p14="http://schemas.microsoft.com/office/powerpoint/2010/main" val="18861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p:bldP spid="8" grpId="0"/>
      <p:bldP spid="9" grpId="0" animBg="1"/>
      <p:bldP spid="14" grpId="0" animBg="1"/>
      <p:bldP spid="20" grpId="0"/>
      <p:bldP spid="37" grpId="0"/>
      <p:bldP spid="6" grpId="0" animBg="1"/>
      <p:bldP spid="1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17FBAD-8856-22B9-8619-D6161BF08C40}"/>
              </a:ext>
            </a:extLst>
          </p:cNvPr>
          <p:cNvPicPr>
            <a:picLocks noChangeAspect="1"/>
          </p:cNvPicPr>
          <p:nvPr/>
        </p:nvPicPr>
        <p:blipFill>
          <a:blip r:embed="rId2"/>
          <a:stretch>
            <a:fillRect/>
          </a:stretch>
        </p:blipFill>
        <p:spPr>
          <a:xfrm>
            <a:off x="0" y="474733"/>
            <a:ext cx="12192000" cy="6400800"/>
          </a:xfrm>
          <a:prstGeom prst="rect">
            <a:avLst/>
          </a:prstGeom>
        </p:spPr>
      </p:pic>
      <p:pic>
        <p:nvPicPr>
          <p:cNvPr id="5" name="Picture 4">
            <a:extLst>
              <a:ext uri="{FF2B5EF4-FFF2-40B4-BE49-F238E27FC236}">
                <a16:creationId xmlns:a16="http://schemas.microsoft.com/office/drawing/2014/main" id="{B579D3B0-F1E6-6DC4-EA3D-DEEEFB46ECC7}"/>
              </a:ext>
            </a:extLst>
          </p:cNvPr>
          <p:cNvPicPr>
            <a:picLocks noChangeAspect="1"/>
          </p:cNvPicPr>
          <p:nvPr/>
        </p:nvPicPr>
        <p:blipFill>
          <a:blip r:embed="rId3"/>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0A023328-21C6-5154-FFC5-B6BBE8481065}"/>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02251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4E1358-F9CA-1651-BEF9-33A6812EF9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92528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24B48-ACA9-56D3-5372-F0EE6DA5A2C9}"/>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076F581-A63E-0709-3C35-2A1927188FEA}"/>
              </a:ext>
            </a:extLst>
          </p:cNvPr>
          <p:cNvSpPr txBox="1"/>
          <p:nvPr/>
        </p:nvSpPr>
        <p:spPr>
          <a:xfrm>
            <a:off x="4953000" y="3124200"/>
            <a:ext cx="3200400" cy="400110"/>
          </a:xfrm>
          <a:prstGeom prst="rect">
            <a:avLst/>
          </a:prstGeom>
          <a:noFill/>
        </p:spPr>
        <p:txBody>
          <a:bodyPr wrap="square" rtlCol="0">
            <a:spAutoFit/>
          </a:bodyPr>
          <a:lstStyle/>
          <a:p>
            <a:r>
              <a:rPr lang="en-US" sz="2000" dirty="0">
                <a:solidFill>
                  <a:srgbClr val="FF0000"/>
                </a:solidFill>
                <a:latin typeface="Arial" pitchFamily="34" charset="0"/>
                <a:cs typeface="Arial" pitchFamily="34" charset="0"/>
              </a:rPr>
              <a:t>Insert none empty value</a:t>
            </a:r>
          </a:p>
        </p:txBody>
      </p:sp>
    </p:spTree>
    <p:extLst>
      <p:ext uri="{BB962C8B-B14F-4D97-AF65-F5344CB8AC3E}">
        <p14:creationId xmlns:p14="http://schemas.microsoft.com/office/powerpoint/2010/main" val="23371524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233A9-B74E-F274-3CEF-BDFACA04995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24595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C78B896-7438-99FD-0A82-3AD6D572E684}"/>
              </a:ext>
            </a:extLst>
          </p:cNvPr>
          <p:cNvPicPr>
            <a:picLocks noChangeAspect="1"/>
          </p:cNvPicPr>
          <p:nvPr/>
        </p:nvPicPr>
        <p:blipFill rotWithShape="1">
          <a:blip r:embed="rId2"/>
          <a:srcRect r="1219"/>
          <a:stretch/>
        </p:blipFill>
        <p:spPr>
          <a:xfrm>
            <a:off x="864771" y="418465"/>
            <a:ext cx="10574373" cy="6021070"/>
          </a:xfrm>
          <a:prstGeom prst="rect">
            <a:avLst/>
          </a:prstGeom>
        </p:spPr>
      </p:pic>
      <p:sp>
        <p:nvSpPr>
          <p:cNvPr id="3" name="TextBox 2">
            <a:extLst>
              <a:ext uri="{FF2B5EF4-FFF2-40B4-BE49-F238E27FC236}">
                <a16:creationId xmlns:a16="http://schemas.microsoft.com/office/drawing/2014/main" id="{6301E764-A56D-481B-2A1F-09FCE66342D4}"/>
              </a:ext>
            </a:extLst>
          </p:cNvPr>
          <p:cNvSpPr txBox="1"/>
          <p:nvPr/>
        </p:nvSpPr>
        <p:spPr>
          <a:xfrm>
            <a:off x="5924811" y="6070203"/>
            <a:ext cx="5514333" cy="369332"/>
          </a:xfrm>
          <a:prstGeom prst="rect">
            <a:avLst/>
          </a:prstGeom>
          <a:noFill/>
        </p:spPr>
        <p:txBody>
          <a:bodyPr wrap="square">
            <a:spAutoFit/>
          </a:bodyPr>
          <a:lstStyle/>
          <a:p>
            <a:r>
              <a:rPr lang="en-US" dirty="0">
                <a:hlinkClick r:id="rId3"/>
              </a:rPr>
              <a:t>transformer.huggingface.co</a:t>
            </a:r>
            <a:r>
              <a:rPr lang="en-US" dirty="0"/>
              <a:t> </a:t>
            </a:r>
          </a:p>
        </p:txBody>
      </p:sp>
    </p:spTree>
    <p:extLst>
      <p:ext uri="{BB962C8B-B14F-4D97-AF65-F5344CB8AC3E}">
        <p14:creationId xmlns:p14="http://schemas.microsoft.com/office/powerpoint/2010/main" val="12239740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9564F0-8CC5-BC88-AB56-7A8EA07D35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55419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A53F2-A3D8-3506-6BE0-AD643C7731D5}"/>
              </a:ext>
            </a:extLst>
          </p:cNvPr>
          <p:cNvPicPr>
            <a:picLocks noChangeAspect="1"/>
          </p:cNvPicPr>
          <p:nvPr/>
        </p:nvPicPr>
        <p:blipFill>
          <a:blip r:embed="rId3"/>
          <a:stretch>
            <a:fillRect/>
          </a:stretch>
        </p:blipFill>
        <p:spPr>
          <a:xfrm>
            <a:off x="0" y="447511"/>
            <a:ext cx="12192000" cy="6410489"/>
          </a:xfrm>
          <a:prstGeom prst="rect">
            <a:avLst/>
          </a:prstGeom>
        </p:spPr>
      </p:pic>
    </p:spTree>
    <p:extLst>
      <p:ext uri="{BB962C8B-B14F-4D97-AF65-F5344CB8AC3E}">
        <p14:creationId xmlns:p14="http://schemas.microsoft.com/office/powerpoint/2010/main" val="1692184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53143-D989-D809-C484-CE0FBCC4B6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26245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D059C2-3BD5-E613-1446-67F99F6C5A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0153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6DC23-C7DC-BDB4-2723-27DED188087A}"/>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289CEDD-4CEB-3D85-83AF-60FF4EE408F7}"/>
              </a:ext>
            </a:extLst>
          </p:cNvPr>
          <p:cNvPicPr>
            <a:picLocks noChangeAspect="1"/>
          </p:cNvPicPr>
          <p:nvPr/>
        </p:nvPicPr>
        <p:blipFill>
          <a:blip r:embed="rId3"/>
          <a:srcRect t="28889"/>
          <a:stretch/>
        </p:blipFill>
        <p:spPr>
          <a:xfrm>
            <a:off x="0" y="3801035"/>
            <a:ext cx="12192000" cy="4876800"/>
          </a:xfrm>
          <a:prstGeom prst="rect">
            <a:avLst/>
          </a:prstGeom>
          <a:ln w="38100">
            <a:solidFill>
              <a:schemeClr val="accent6"/>
            </a:solidFill>
          </a:ln>
        </p:spPr>
      </p:pic>
      <p:sp>
        <p:nvSpPr>
          <p:cNvPr id="6" name="Rectangle 5">
            <a:extLst>
              <a:ext uri="{FF2B5EF4-FFF2-40B4-BE49-F238E27FC236}">
                <a16:creationId xmlns:a16="http://schemas.microsoft.com/office/drawing/2014/main" id="{CEC70158-6CBA-0FEC-D8C1-EBF074B0BA3C}"/>
              </a:ext>
            </a:extLst>
          </p:cNvPr>
          <p:cNvSpPr/>
          <p:nvPr/>
        </p:nvSpPr>
        <p:spPr>
          <a:xfrm>
            <a:off x="6526306" y="4993341"/>
            <a:ext cx="4509247" cy="412377"/>
          </a:xfrm>
          <a:prstGeom prst="rect">
            <a:avLst/>
          </a:prstGeom>
          <a:noFill/>
          <a:ln w="381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DF14C4B-56A7-2664-324C-D5FF47B3945D}"/>
              </a:ext>
            </a:extLst>
          </p:cNvPr>
          <p:cNvSpPr/>
          <p:nvPr/>
        </p:nvSpPr>
        <p:spPr>
          <a:xfrm>
            <a:off x="7727577" y="2998695"/>
            <a:ext cx="2886636" cy="363070"/>
          </a:xfrm>
          <a:prstGeom prst="rect">
            <a:avLst/>
          </a:prstGeom>
          <a:noFill/>
          <a:ln w="381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Graphic 8" descr="Warning with solid fill">
            <a:extLst>
              <a:ext uri="{FF2B5EF4-FFF2-40B4-BE49-F238E27FC236}">
                <a16:creationId xmlns:a16="http://schemas.microsoft.com/office/drawing/2014/main" id="{92AC0106-6BC7-9774-28B6-AB55D2ADC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377" y="3639671"/>
            <a:ext cx="914400" cy="914400"/>
          </a:xfrm>
          <a:prstGeom prst="rect">
            <a:avLst/>
          </a:prstGeom>
        </p:spPr>
      </p:pic>
      <p:sp>
        <p:nvSpPr>
          <p:cNvPr id="10" name="TextBox 9">
            <a:extLst>
              <a:ext uri="{FF2B5EF4-FFF2-40B4-BE49-F238E27FC236}">
                <a16:creationId xmlns:a16="http://schemas.microsoft.com/office/drawing/2014/main" id="{20B53DC2-3468-7207-7975-232DB4EC205B}"/>
              </a:ext>
            </a:extLst>
          </p:cNvPr>
          <p:cNvSpPr txBox="1"/>
          <p:nvPr/>
        </p:nvSpPr>
        <p:spPr>
          <a:xfrm>
            <a:off x="8184777" y="3801035"/>
            <a:ext cx="3200400" cy="707886"/>
          </a:xfrm>
          <a:prstGeom prst="rect">
            <a:avLst/>
          </a:prstGeom>
          <a:noFill/>
        </p:spPr>
        <p:txBody>
          <a:bodyPr wrap="square" rtlCol="0">
            <a:spAutoFit/>
          </a:bodyPr>
          <a:lstStyle/>
          <a:p>
            <a:r>
              <a:rPr lang="en-US" sz="2000" dirty="0" err="1">
                <a:solidFill>
                  <a:schemeClr val="accent4"/>
                </a:solidFill>
                <a:latin typeface="Arial" pitchFamily="34" charset="0"/>
                <a:cs typeface="Arial" pitchFamily="34" charset="0"/>
              </a:rPr>
              <a:t>username:password</a:t>
            </a:r>
            <a:endParaRPr lang="en-US" sz="2000" dirty="0">
              <a:solidFill>
                <a:schemeClr val="accent4"/>
              </a:solidFill>
              <a:latin typeface="Arial" pitchFamily="34" charset="0"/>
              <a:cs typeface="Arial" pitchFamily="34" charset="0"/>
            </a:endParaRPr>
          </a:p>
          <a:p>
            <a:r>
              <a:rPr lang="en-US" sz="2000" dirty="0">
                <a:solidFill>
                  <a:schemeClr val="accent4"/>
                </a:solidFill>
                <a:latin typeface="Arial" pitchFamily="34" charset="0"/>
                <a:cs typeface="Arial" pitchFamily="34" charset="0"/>
              </a:rPr>
              <a:t>Is converted to base64</a:t>
            </a:r>
          </a:p>
        </p:txBody>
      </p:sp>
    </p:spTree>
    <p:extLst>
      <p:ext uri="{BB962C8B-B14F-4D97-AF65-F5344CB8AC3E}">
        <p14:creationId xmlns:p14="http://schemas.microsoft.com/office/powerpoint/2010/main" val="1209772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157033-3150-9D5B-36CC-41453C9858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2124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1EAA88-3F00-601A-AE33-A90A0FC93B3E}"/>
              </a:ext>
            </a:extLst>
          </p:cNvPr>
          <p:cNvPicPr>
            <a:picLocks noChangeAspect="1"/>
          </p:cNvPicPr>
          <p:nvPr/>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306956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B4CC0-E401-998E-DDBB-F76865829D7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9675899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5EA67E-9E7C-54AD-6E4B-17DBB4D117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531250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1E3C3-3727-3B6B-8ED5-358FE9D58FD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25482975"/>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E87F72-70BF-43BC-A0D4-53665DC12672}">
  <ds:schemaRefs>
    <ds:schemaRef ds:uri="230e9df3-be65-4c73-a93b-d1236ebd677e"/>
    <ds:schemaRef ds:uri="71af3243-3dd4-4a8d-8c0d-dd76da1f02a5"/>
    <ds:schemaRef ds:uri="16c05727-aa75-4e4a-9b5f-8a80a1165891"/>
    <ds:schemaRef ds:uri="http://schemas.microsoft.com/office/2006/metadata/properties"/>
    <ds:schemaRef ds:uri="http://purl.org/dc/elements/1.1/"/>
    <ds:schemaRef ds:uri="http://purl.org/dc/terms/"/>
    <ds:schemaRef ds:uri="http://schemas.microsoft.com/office/infopath/2007/PartnerControls"/>
    <ds:schemaRef ds:uri="http://schemas.microsoft.com/office/2006/documentManagement/types"/>
    <ds:schemaRef ds:uri="http://schemas.microsoft.com/sharepoint/v3"/>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3.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{47200298-3A40-42B8-9C7F-F69143BFAE98}tf89338750_win32</Template>
  <TotalTime>3777</TotalTime>
  <Words>2362</Words>
  <Application>Microsoft Office PowerPoint</Application>
  <PresentationFormat>Widescreen</PresentationFormat>
  <Paragraphs>553</Paragraphs>
  <Slides>108</Slides>
  <Notes>14</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108</vt:i4>
      </vt:variant>
    </vt:vector>
  </HeadingPairs>
  <TitlesOfParts>
    <vt:vector size="117" baseType="lpstr">
      <vt:lpstr>Arial</vt:lpstr>
      <vt:lpstr>Calibri</vt:lpstr>
      <vt:lpstr>Consolas</vt:lpstr>
      <vt:lpstr>Lato</vt:lpstr>
      <vt:lpstr>Monaco</vt:lpstr>
      <vt:lpstr>Roboto</vt:lpstr>
      <vt:lpstr>Segoe UI Emoji</vt:lpstr>
      <vt:lpstr>Univers</vt:lpstr>
      <vt:lpstr>GradientVTI</vt:lpstr>
      <vt:lpstr>Programming GPTs</vt:lpstr>
      <vt:lpstr>Agenda</vt:lpstr>
      <vt:lpstr>GPTs</vt:lpstr>
      <vt:lpstr>Terminology</vt:lpstr>
      <vt:lpstr>Large Language Models  are next word predictors</vt:lpstr>
      <vt:lpstr>L in LLM 🐘</vt:lpstr>
      <vt:lpstr>Generative</vt:lpstr>
      <vt:lpstr>Generative vs Discriminative</vt:lpstr>
      <vt:lpstr>PowerPoint Presentation</vt:lpstr>
      <vt:lpstr>GPTs have been pre-trained on massive amounts of text from the internet and can produce coherent and diverse responses on almost any topic. They can also perform various tasks, such as answering questions, summarizing texts, generating images, and more. </vt:lpstr>
      <vt:lpstr>GPT training pipeline</vt:lpstr>
      <vt:lpstr>Self-supervised next word prediction</vt:lpstr>
      <vt:lpstr>Transformers</vt:lpstr>
      <vt:lpstr>Transformers are general-purpose machines</vt:lpstr>
      <vt:lpstr>Attention </vt:lpstr>
      <vt:lpstr>Following instructions </vt:lpstr>
      <vt:lpstr>LLM Evolutionary Tree</vt:lpstr>
      <vt:lpstr>Using vs Building AI-powered products</vt:lpstr>
      <vt:lpstr>OpenAI APIs🤖</vt:lpstr>
      <vt:lpstr>Quick tour of OpenAI developer platform </vt:lpstr>
      <vt:lpstr>PowerPoint Presentation</vt:lpstr>
      <vt:lpstr>Prompt examples </vt:lpstr>
      <vt:lpstr>Your first chatbot</vt:lpstr>
      <vt:lpstr>Streamlit execution model</vt:lpstr>
      <vt:lpstr>Streamlit session state</vt:lpstr>
      <vt:lpstr>Prompting, Chaining🔗 and Summarization</vt:lpstr>
      <vt:lpstr>Context length (ex. with 4K token limit)</vt:lpstr>
      <vt:lpstr> Summarizing: Stuffing </vt:lpstr>
      <vt:lpstr> Summarizing: Map Reduce </vt:lpstr>
      <vt:lpstr> Summarizing: Refine </vt:lpstr>
      <vt:lpstr> Q&amp;A: Map Rerank </vt:lpstr>
      <vt:lpstr>🔎 Vector search &amp;  Question Answering </vt:lpstr>
      <vt:lpstr>Tokenization</vt:lpstr>
      <vt:lpstr>From Word to Vectors</vt:lpstr>
      <vt:lpstr>Embeddings  Dense vectors representing the semantic meaning of textual information  </vt:lpstr>
      <vt:lpstr>Retrieval Augmented Generation</vt:lpstr>
      <vt:lpstr>Retrieval Plugin Architecture </vt:lpstr>
      <vt:lpstr>PowerPoint Presentation</vt:lpstr>
      <vt:lpstr>🕵️‍♀️Agents &amp; tools🛠️</vt:lpstr>
      <vt:lpstr>2 main papers on Agents </vt:lpstr>
      <vt:lpstr>Agents select Tools</vt:lpstr>
      <vt:lpstr>PowerPoint Presentation</vt:lpstr>
      <vt:lpstr>PowerPoint Presentation</vt:lpstr>
      <vt:lpstr>  Meet     Smith</vt:lpstr>
      <vt:lpstr>Function Calling</vt:lpstr>
      <vt:lpstr>Function Calling</vt:lpstr>
      <vt:lpstr>Function Calling (2)</vt:lpstr>
      <vt:lpstr>Function Calling (3)</vt:lpstr>
      <vt:lpstr>Function Calling (4)</vt:lpstr>
      <vt:lpstr>Function Calling (5)</vt:lpstr>
      <vt:lpstr>Function calling example</vt:lpstr>
      <vt:lpstr>PowerPoint Presentation</vt:lpstr>
      <vt:lpstr>PowerPoint Presentation</vt:lpstr>
      <vt:lpstr>PowerPoint Presentation</vt:lpstr>
      <vt:lpstr>PowerPoint Presentation</vt:lpstr>
      <vt:lpstr>PowerPoint Presentation</vt:lpstr>
      <vt:lpstr>PowerPoint Presentation</vt:lpstr>
      <vt:lpstr> Meet Thomas  Travel  Agent</vt:lpstr>
      <vt:lpstr>Thomas Travel agent</vt:lpstr>
      <vt:lpstr>Thomas Travel agent</vt:lpstr>
      <vt:lpstr>PowerPoint Presentation</vt:lpstr>
      <vt:lpstr>PowerPoint Presentation</vt:lpstr>
      <vt:lpstr>PowerPoint Presentation</vt:lpstr>
      <vt:lpstr>PowerPoint Presentation</vt:lpstr>
      <vt:lpstr>PowerPoint Presentation</vt:lpstr>
      <vt:lpstr>OpenAI Assistant API</vt:lpstr>
      <vt:lpstr>PowerPoint Presentation</vt:lpstr>
      <vt:lpstr>Run lifecycle</vt:lpstr>
      <vt:lpstr>Speech, Vision  &amp; Image Generation</vt:lpstr>
      <vt:lpstr>Generative AI beyond text</vt:lpstr>
      <vt:lpstr>Transcription🎙️</vt:lpstr>
      <vt:lpstr>Voice synthesis📢</vt:lpstr>
      <vt:lpstr>Vision👁️‍🗨️</vt:lpstr>
      <vt:lpstr> Image Generation with Dall-E 🎨</vt:lpstr>
      <vt:lpstr>Deploying GPTs 🚀</vt:lpstr>
      <vt:lpstr>GPT Deployment Architectures</vt:lpstr>
      <vt:lpstr>Hello WeatherGPT</vt:lpstr>
      <vt:lpstr> GPT Store</vt:lpstr>
      <vt:lpstr>PowerPoint Presentation</vt:lpstr>
      <vt:lpstr>PowerPoint Presentation</vt:lpstr>
      <vt:lpstr>PowerPoint Presentation</vt:lpstr>
      <vt:lpstr>PowerPoint Presentation</vt:lpstr>
      <vt:lpstr>Extend your custom GPT through Actions</vt:lpstr>
      <vt:lpstr>LocalGPT  tunnel traffic to your localhost</vt:lpstr>
      <vt:lpstr>WeatherGPT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GPT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GPTs</dc:title>
  <dc:creator>Yann Debray</dc:creator>
  <cp:lastModifiedBy>Yann Debray</cp:lastModifiedBy>
  <cp:revision>13</cp:revision>
  <dcterms:created xsi:type="dcterms:W3CDTF">2024-05-19T15:42:13Z</dcterms:created>
  <dcterms:modified xsi:type="dcterms:W3CDTF">2025-03-28T20:02:41Z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